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313" r:id="rId3"/>
    <p:sldId id="264" r:id="rId4"/>
    <p:sldId id="291" r:id="rId5"/>
    <p:sldId id="293" r:id="rId6"/>
    <p:sldId id="294" r:id="rId7"/>
    <p:sldId id="299" r:id="rId8"/>
    <p:sldId id="295" r:id="rId9"/>
    <p:sldId id="297" r:id="rId10"/>
    <p:sldId id="298" r:id="rId11"/>
    <p:sldId id="300" r:id="rId12"/>
    <p:sldId id="301" r:id="rId13"/>
    <p:sldId id="302" r:id="rId14"/>
    <p:sldId id="303" r:id="rId15"/>
    <p:sldId id="304" r:id="rId16"/>
    <p:sldId id="312" r:id="rId17"/>
    <p:sldId id="274" r:id="rId18"/>
    <p:sldId id="1475" r:id="rId19"/>
    <p:sldId id="1476" r:id="rId20"/>
    <p:sldId id="1477" r:id="rId21"/>
    <p:sldId id="272" r:id="rId2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C396"/>
    <a:srgbClr val="C9CAA0"/>
    <a:srgbClr val="C9C99C"/>
    <a:srgbClr val="F7FFCF"/>
    <a:srgbClr val="7E9796"/>
    <a:srgbClr val="5A6D6C"/>
    <a:srgbClr val="8AA3A0"/>
    <a:srgbClr val="CEC293"/>
    <a:srgbClr val="E3DBC3"/>
    <a:srgbClr val="BAB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27" d="100"/>
          <a:sy n="127" d="100"/>
        </p:scale>
        <p:origin x="2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2023/4/10</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2023/4/10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slideLayout" Target="../slideLayouts/slideLayout1.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image" Target="../media/image1.jpeg"/><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s>
</file>

<file path=ppt/slides/_rels/slide10.xml.rels><?xml version="1.0" encoding="UTF-8" standalone="yes"?>
<Relationships xmlns="http://schemas.openxmlformats.org/package/2006/relationships"><Relationship Id="rId8" Type="http://schemas.openxmlformats.org/officeDocument/2006/relationships/tags" Target="../tags/tag332.xml"/><Relationship Id="rId3" Type="http://schemas.openxmlformats.org/officeDocument/2006/relationships/tags" Target="../tags/tag327.xml"/><Relationship Id="rId7" Type="http://schemas.openxmlformats.org/officeDocument/2006/relationships/tags" Target="../tags/tag331.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image" Target="../media/image3.jpeg"/><Relationship Id="rId5" Type="http://schemas.openxmlformats.org/officeDocument/2006/relationships/tags" Target="../tags/tag329.xml"/><Relationship Id="rId10" Type="http://schemas.openxmlformats.org/officeDocument/2006/relationships/slideLayout" Target="../slideLayouts/slideLayout1.xml"/><Relationship Id="rId4" Type="http://schemas.openxmlformats.org/officeDocument/2006/relationships/tags" Target="../tags/tag328.xml"/><Relationship Id="rId9" Type="http://schemas.openxmlformats.org/officeDocument/2006/relationships/tags" Target="../tags/tag333.xml"/></Relationships>
</file>

<file path=ppt/slides/_rels/slide11.xml.rels><?xml version="1.0" encoding="UTF-8" standalone="yes"?>
<Relationships xmlns="http://schemas.openxmlformats.org/package/2006/relationships"><Relationship Id="rId13" Type="http://schemas.openxmlformats.org/officeDocument/2006/relationships/tags" Target="../tags/tag346.xml"/><Relationship Id="rId18" Type="http://schemas.openxmlformats.org/officeDocument/2006/relationships/tags" Target="../tags/tag351.xml"/><Relationship Id="rId26" Type="http://schemas.openxmlformats.org/officeDocument/2006/relationships/tags" Target="../tags/tag359.xml"/><Relationship Id="rId21" Type="http://schemas.openxmlformats.org/officeDocument/2006/relationships/tags" Target="../tags/tag354.xml"/><Relationship Id="rId34" Type="http://schemas.openxmlformats.org/officeDocument/2006/relationships/tags" Target="../tags/tag367.xml"/><Relationship Id="rId7" Type="http://schemas.openxmlformats.org/officeDocument/2006/relationships/tags" Target="../tags/tag340.xml"/><Relationship Id="rId12" Type="http://schemas.openxmlformats.org/officeDocument/2006/relationships/tags" Target="../tags/tag345.xml"/><Relationship Id="rId17" Type="http://schemas.openxmlformats.org/officeDocument/2006/relationships/tags" Target="../tags/tag350.xml"/><Relationship Id="rId25" Type="http://schemas.openxmlformats.org/officeDocument/2006/relationships/tags" Target="../tags/tag358.xml"/><Relationship Id="rId33" Type="http://schemas.openxmlformats.org/officeDocument/2006/relationships/tags" Target="../tags/tag366.xml"/><Relationship Id="rId2" Type="http://schemas.openxmlformats.org/officeDocument/2006/relationships/tags" Target="../tags/tag335.xml"/><Relationship Id="rId16" Type="http://schemas.openxmlformats.org/officeDocument/2006/relationships/tags" Target="../tags/tag349.xml"/><Relationship Id="rId20" Type="http://schemas.openxmlformats.org/officeDocument/2006/relationships/tags" Target="../tags/tag353.xml"/><Relationship Id="rId29" Type="http://schemas.openxmlformats.org/officeDocument/2006/relationships/tags" Target="../tags/tag362.xml"/><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tags" Target="../tags/tag344.xml"/><Relationship Id="rId24" Type="http://schemas.openxmlformats.org/officeDocument/2006/relationships/tags" Target="../tags/tag357.xml"/><Relationship Id="rId32" Type="http://schemas.openxmlformats.org/officeDocument/2006/relationships/tags" Target="../tags/tag365.xml"/><Relationship Id="rId37" Type="http://schemas.openxmlformats.org/officeDocument/2006/relationships/image" Target="../media/image2.jpeg"/><Relationship Id="rId5" Type="http://schemas.openxmlformats.org/officeDocument/2006/relationships/tags" Target="../tags/tag338.xml"/><Relationship Id="rId15" Type="http://schemas.openxmlformats.org/officeDocument/2006/relationships/tags" Target="../tags/tag348.xml"/><Relationship Id="rId23" Type="http://schemas.openxmlformats.org/officeDocument/2006/relationships/tags" Target="../tags/tag356.xml"/><Relationship Id="rId28" Type="http://schemas.openxmlformats.org/officeDocument/2006/relationships/tags" Target="../tags/tag361.xml"/><Relationship Id="rId36" Type="http://schemas.openxmlformats.org/officeDocument/2006/relationships/slideLayout" Target="../slideLayouts/slideLayout1.xml"/><Relationship Id="rId10" Type="http://schemas.openxmlformats.org/officeDocument/2006/relationships/tags" Target="../tags/tag343.xml"/><Relationship Id="rId19" Type="http://schemas.openxmlformats.org/officeDocument/2006/relationships/tags" Target="../tags/tag352.xml"/><Relationship Id="rId31" Type="http://schemas.openxmlformats.org/officeDocument/2006/relationships/tags" Target="../tags/tag364.xml"/><Relationship Id="rId4" Type="http://schemas.openxmlformats.org/officeDocument/2006/relationships/tags" Target="../tags/tag337.xml"/><Relationship Id="rId9" Type="http://schemas.openxmlformats.org/officeDocument/2006/relationships/tags" Target="../tags/tag342.xml"/><Relationship Id="rId14" Type="http://schemas.openxmlformats.org/officeDocument/2006/relationships/tags" Target="../tags/tag347.xml"/><Relationship Id="rId22" Type="http://schemas.openxmlformats.org/officeDocument/2006/relationships/tags" Target="../tags/tag355.xml"/><Relationship Id="rId27" Type="http://schemas.openxmlformats.org/officeDocument/2006/relationships/tags" Target="../tags/tag360.xml"/><Relationship Id="rId30" Type="http://schemas.openxmlformats.org/officeDocument/2006/relationships/tags" Target="../tags/tag363.xml"/><Relationship Id="rId35" Type="http://schemas.openxmlformats.org/officeDocument/2006/relationships/tags" Target="../tags/tag368.xml"/><Relationship Id="rId8" Type="http://schemas.openxmlformats.org/officeDocument/2006/relationships/tags" Target="../tags/tag341.xml"/><Relationship Id="rId3" Type="http://schemas.openxmlformats.org/officeDocument/2006/relationships/tags" Target="../tags/tag336.xml"/></Relationships>
</file>

<file path=ppt/slides/_rels/slide12.xml.rels><?xml version="1.0" encoding="UTF-8" standalone="yes"?>
<Relationships xmlns="http://schemas.openxmlformats.org/package/2006/relationships"><Relationship Id="rId13" Type="http://schemas.openxmlformats.org/officeDocument/2006/relationships/tags" Target="../tags/tag381.xml"/><Relationship Id="rId18" Type="http://schemas.openxmlformats.org/officeDocument/2006/relationships/tags" Target="../tags/tag386.xml"/><Relationship Id="rId26" Type="http://schemas.openxmlformats.org/officeDocument/2006/relationships/tags" Target="../tags/tag394.xml"/><Relationship Id="rId21" Type="http://schemas.openxmlformats.org/officeDocument/2006/relationships/tags" Target="../tags/tag389.xml"/><Relationship Id="rId34" Type="http://schemas.openxmlformats.org/officeDocument/2006/relationships/tags" Target="../tags/tag402.xml"/><Relationship Id="rId7" Type="http://schemas.openxmlformats.org/officeDocument/2006/relationships/tags" Target="../tags/tag375.xml"/><Relationship Id="rId12" Type="http://schemas.openxmlformats.org/officeDocument/2006/relationships/tags" Target="../tags/tag380.xml"/><Relationship Id="rId17" Type="http://schemas.openxmlformats.org/officeDocument/2006/relationships/tags" Target="../tags/tag385.xml"/><Relationship Id="rId25" Type="http://schemas.openxmlformats.org/officeDocument/2006/relationships/tags" Target="../tags/tag393.xml"/><Relationship Id="rId33" Type="http://schemas.openxmlformats.org/officeDocument/2006/relationships/tags" Target="../tags/tag401.xml"/><Relationship Id="rId38" Type="http://schemas.openxmlformats.org/officeDocument/2006/relationships/image" Target="../media/image2.jpeg"/><Relationship Id="rId2" Type="http://schemas.openxmlformats.org/officeDocument/2006/relationships/tags" Target="../tags/tag370.xml"/><Relationship Id="rId16" Type="http://schemas.openxmlformats.org/officeDocument/2006/relationships/tags" Target="../tags/tag384.xml"/><Relationship Id="rId20" Type="http://schemas.openxmlformats.org/officeDocument/2006/relationships/tags" Target="../tags/tag388.xml"/><Relationship Id="rId29" Type="http://schemas.openxmlformats.org/officeDocument/2006/relationships/tags" Target="../tags/tag397.xml"/><Relationship Id="rId1" Type="http://schemas.openxmlformats.org/officeDocument/2006/relationships/tags" Target="../tags/tag369.xml"/><Relationship Id="rId6" Type="http://schemas.openxmlformats.org/officeDocument/2006/relationships/tags" Target="../tags/tag374.xml"/><Relationship Id="rId11" Type="http://schemas.openxmlformats.org/officeDocument/2006/relationships/tags" Target="../tags/tag379.xml"/><Relationship Id="rId24" Type="http://schemas.openxmlformats.org/officeDocument/2006/relationships/tags" Target="../tags/tag392.xml"/><Relationship Id="rId32" Type="http://schemas.openxmlformats.org/officeDocument/2006/relationships/tags" Target="../tags/tag400.xml"/><Relationship Id="rId37" Type="http://schemas.openxmlformats.org/officeDocument/2006/relationships/slideLayout" Target="../slideLayouts/slideLayout1.xml"/><Relationship Id="rId5" Type="http://schemas.openxmlformats.org/officeDocument/2006/relationships/tags" Target="../tags/tag373.xml"/><Relationship Id="rId15" Type="http://schemas.openxmlformats.org/officeDocument/2006/relationships/tags" Target="../tags/tag383.xml"/><Relationship Id="rId23" Type="http://schemas.openxmlformats.org/officeDocument/2006/relationships/tags" Target="../tags/tag391.xml"/><Relationship Id="rId28" Type="http://schemas.openxmlformats.org/officeDocument/2006/relationships/tags" Target="../tags/tag396.xml"/><Relationship Id="rId36" Type="http://schemas.openxmlformats.org/officeDocument/2006/relationships/tags" Target="../tags/tag404.xml"/><Relationship Id="rId10" Type="http://schemas.openxmlformats.org/officeDocument/2006/relationships/tags" Target="../tags/tag378.xml"/><Relationship Id="rId19" Type="http://schemas.openxmlformats.org/officeDocument/2006/relationships/tags" Target="../tags/tag387.xml"/><Relationship Id="rId31" Type="http://schemas.openxmlformats.org/officeDocument/2006/relationships/tags" Target="../tags/tag399.xml"/><Relationship Id="rId4" Type="http://schemas.openxmlformats.org/officeDocument/2006/relationships/tags" Target="../tags/tag372.xml"/><Relationship Id="rId9" Type="http://schemas.openxmlformats.org/officeDocument/2006/relationships/tags" Target="../tags/tag377.xml"/><Relationship Id="rId14" Type="http://schemas.openxmlformats.org/officeDocument/2006/relationships/tags" Target="../tags/tag382.xml"/><Relationship Id="rId22" Type="http://schemas.openxmlformats.org/officeDocument/2006/relationships/tags" Target="../tags/tag390.xml"/><Relationship Id="rId27" Type="http://schemas.openxmlformats.org/officeDocument/2006/relationships/tags" Target="../tags/tag395.xml"/><Relationship Id="rId30" Type="http://schemas.openxmlformats.org/officeDocument/2006/relationships/tags" Target="../tags/tag398.xml"/><Relationship Id="rId35" Type="http://schemas.openxmlformats.org/officeDocument/2006/relationships/tags" Target="../tags/tag403.xml"/><Relationship Id="rId8" Type="http://schemas.openxmlformats.org/officeDocument/2006/relationships/tags" Target="../tags/tag376.xml"/><Relationship Id="rId3" Type="http://schemas.openxmlformats.org/officeDocument/2006/relationships/tags" Target="../tags/tag371.xml"/></Relationships>
</file>

<file path=ppt/slides/_rels/slide13.xml.rels><?xml version="1.0" encoding="UTF-8" standalone="yes"?>
<Relationships xmlns="http://schemas.openxmlformats.org/package/2006/relationships"><Relationship Id="rId13" Type="http://schemas.openxmlformats.org/officeDocument/2006/relationships/tags" Target="../tags/tag417.xml"/><Relationship Id="rId18" Type="http://schemas.openxmlformats.org/officeDocument/2006/relationships/tags" Target="../tags/tag422.xml"/><Relationship Id="rId26" Type="http://schemas.openxmlformats.org/officeDocument/2006/relationships/tags" Target="../tags/tag430.xml"/><Relationship Id="rId39" Type="http://schemas.openxmlformats.org/officeDocument/2006/relationships/image" Target="../media/image11.png"/><Relationship Id="rId21" Type="http://schemas.openxmlformats.org/officeDocument/2006/relationships/tags" Target="../tags/tag425.xml"/><Relationship Id="rId34" Type="http://schemas.openxmlformats.org/officeDocument/2006/relationships/tags" Target="../tags/tag438.xml"/><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tags" Target="../tags/tag421.xml"/><Relationship Id="rId25" Type="http://schemas.openxmlformats.org/officeDocument/2006/relationships/tags" Target="../tags/tag429.xml"/><Relationship Id="rId33" Type="http://schemas.openxmlformats.org/officeDocument/2006/relationships/tags" Target="../tags/tag437.xml"/><Relationship Id="rId38" Type="http://schemas.openxmlformats.org/officeDocument/2006/relationships/image" Target="../media/image10.png"/><Relationship Id="rId2" Type="http://schemas.openxmlformats.org/officeDocument/2006/relationships/tags" Target="../tags/tag406.xml"/><Relationship Id="rId16" Type="http://schemas.openxmlformats.org/officeDocument/2006/relationships/tags" Target="../tags/tag420.xml"/><Relationship Id="rId20" Type="http://schemas.openxmlformats.org/officeDocument/2006/relationships/tags" Target="../tags/tag424.xml"/><Relationship Id="rId29" Type="http://schemas.openxmlformats.org/officeDocument/2006/relationships/tags" Target="../tags/tag433.xml"/><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tags" Target="../tags/tag415.xml"/><Relationship Id="rId24" Type="http://schemas.openxmlformats.org/officeDocument/2006/relationships/tags" Target="../tags/tag428.xml"/><Relationship Id="rId32" Type="http://schemas.openxmlformats.org/officeDocument/2006/relationships/tags" Target="../tags/tag436.xml"/><Relationship Id="rId37" Type="http://schemas.openxmlformats.org/officeDocument/2006/relationships/image" Target="../media/image2.jpeg"/><Relationship Id="rId5" Type="http://schemas.openxmlformats.org/officeDocument/2006/relationships/tags" Target="../tags/tag409.xml"/><Relationship Id="rId15" Type="http://schemas.openxmlformats.org/officeDocument/2006/relationships/tags" Target="../tags/tag419.xml"/><Relationship Id="rId23" Type="http://schemas.openxmlformats.org/officeDocument/2006/relationships/tags" Target="../tags/tag427.xml"/><Relationship Id="rId28" Type="http://schemas.openxmlformats.org/officeDocument/2006/relationships/tags" Target="../tags/tag432.xml"/><Relationship Id="rId36" Type="http://schemas.openxmlformats.org/officeDocument/2006/relationships/slideLayout" Target="../slideLayouts/slideLayout1.xml"/><Relationship Id="rId10" Type="http://schemas.openxmlformats.org/officeDocument/2006/relationships/tags" Target="../tags/tag414.xml"/><Relationship Id="rId19" Type="http://schemas.openxmlformats.org/officeDocument/2006/relationships/tags" Target="../tags/tag423.xml"/><Relationship Id="rId31" Type="http://schemas.openxmlformats.org/officeDocument/2006/relationships/tags" Target="../tags/tag435.xml"/><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 Id="rId22" Type="http://schemas.openxmlformats.org/officeDocument/2006/relationships/tags" Target="../tags/tag426.xml"/><Relationship Id="rId27" Type="http://schemas.openxmlformats.org/officeDocument/2006/relationships/tags" Target="../tags/tag431.xml"/><Relationship Id="rId30" Type="http://schemas.openxmlformats.org/officeDocument/2006/relationships/tags" Target="../tags/tag434.xml"/><Relationship Id="rId35" Type="http://schemas.openxmlformats.org/officeDocument/2006/relationships/tags" Target="../tags/tag439.xml"/><Relationship Id="rId8" Type="http://schemas.openxmlformats.org/officeDocument/2006/relationships/tags" Target="../tags/tag412.xml"/><Relationship Id="rId3" Type="http://schemas.openxmlformats.org/officeDocument/2006/relationships/tags" Target="../tags/tag407.xml"/></Relationships>
</file>

<file path=ppt/slides/_rels/slide14.xml.rels><?xml version="1.0" encoding="UTF-8" standalone="yes"?>
<Relationships xmlns="http://schemas.openxmlformats.org/package/2006/relationships"><Relationship Id="rId13" Type="http://schemas.openxmlformats.org/officeDocument/2006/relationships/tags" Target="../tags/tag452.xml"/><Relationship Id="rId18" Type="http://schemas.openxmlformats.org/officeDocument/2006/relationships/tags" Target="../tags/tag457.xml"/><Relationship Id="rId26" Type="http://schemas.openxmlformats.org/officeDocument/2006/relationships/tags" Target="../tags/tag465.xml"/><Relationship Id="rId39" Type="http://schemas.openxmlformats.org/officeDocument/2006/relationships/image" Target="../media/image12.png"/><Relationship Id="rId21" Type="http://schemas.openxmlformats.org/officeDocument/2006/relationships/tags" Target="../tags/tag460.xml"/><Relationship Id="rId34" Type="http://schemas.openxmlformats.org/officeDocument/2006/relationships/tags" Target="../tags/tag473.xml"/><Relationship Id="rId7" Type="http://schemas.openxmlformats.org/officeDocument/2006/relationships/tags" Target="../tags/tag446.xml"/><Relationship Id="rId12" Type="http://schemas.openxmlformats.org/officeDocument/2006/relationships/tags" Target="../tags/tag451.xml"/><Relationship Id="rId17" Type="http://schemas.openxmlformats.org/officeDocument/2006/relationships/tags" Target="../tags/tag456.xml"/><Relationship Id="rId25" Type="http://schemas.openxmlformats.org/officeDocument/2006/relationships/tags" Target="../tags/tag464.xml"/><Relationship Id="rId33" Type="http://schemas.openxmlformats.org/officeDocument/2006/relationships/tags" Target="../tags/tag472.xml"/><Relationship Id="rId38" Type="http://schemas.openxmlformats.org/officeDocument/2006/relationships/image" Target="../media/image2.jpeg"/><Relationship Id="rId2" Type="http://schemas.openxmlformats.org/officeDocument/2006/relationships/tags" Target="../tags/tag441.xml"/><Relationship Id="rId16" Type="http://schemas.openxmlformats.org/officeDocument/2006/relationships/tags" Target="../tags/tag455.xml"/><Relationship Id="rId20" Type="http://schemas.openxmlformats.org/officeDocument/2006/relationships/tags" Target="../tags/tag459.xml"/><Relationship Id="rId29" Type="http://schemas.openxmlformats.org/officeDocument/2006/relationships/tags" Target="../tags/tag468.xml"/><Relationship Id="rId1" Type="http://schemas.openxmlformats.org/officeDocument/2006/relationships/tags" Target="../tags/tag440.xml"/><Relationship Id="rId6" Type="http://schemas.openxmlformats.org/officeDocument/2006/relationships/tags" Target="../tags/tag445.xml"/><Relationship Id="rId11" Type="http://schemas.openxmlformats.org/officeDocument/2006/relationships/tags" Target="../tags/tag450.xml"/><Relationship Id="rId24" Type="http://schemas.openxmlformats.org/officeDocument/2006/relationships/tags" Target="../tags/tag463.xml"/><Relationship Id="rId32" Type="http://schemas.openxmlformats.org/officeDocument/2006/relationships/tags" Target="../tags/tag471.xml"/><Relationship Id="rId37" Type="http://schemas.openxmlformats.org/officeDocument/2006/relationships/slideLayout" Target="../slideLayouts/slideLayout1.xml"/><Relationship Id="rId5" Type="http://schemas.openxmlformats.org/officeDocument/2006/relationships/tags" Target="../tags/tag444.xml"/><Relationship Id="rId15" Type="http://schemas.openxmlformats.org/officeDocument/2006/relationships/tags" Target="../tags/tag454.xml"/><Relationship Id="rId23" Type="http://schemas.openxmlformats.org/officeDocument/2006/relationships/tags" Target="../tags/tag462.xml"/><Relationship Id="rId28" Type="http://schemas.openxmlformats.org/officeDocument/2006/relationships/tags" Target="../tags/tag467.xml"/><Relationship Id="rId36" Type="http://schemas.openxmlformats.org/officeDocument/2006/relationships/tags" Target="../tags/tag475.xml"/><Relationship Id="rId10" Type="http://schemas.openxmlformats.org/officeDocument/2006/relationships/tags" Target="../tags/tag449.xml"/><Relationship Id="rId19" Type="http://schemas.openxmlformats.org/officeDocument/2006/relationships/tags" Target="../tags/tag458.xml"/><Relationship Id="rId31" Type="http://schemas.openxmlformats.org/officeDocument/2006/relationships/tags" Target="../tags/tag470.xml"/><Relationship Id="rId4" Type="http://schemas.openxmlformats.org/officeDocument/2006/relationships/tags" Target="../tags/tag443.xml"/><Relationship Id="rId9" Type="http://schemas.openxmlformats.org/officeDocument/2006/relationships/tags" Target="../tags/tag448.xml"/><Relationship Id="rId14" Type="http://schemas.openxmlformats.org/officeDocument/2006/relationships/tags" Target="../tags/tag453.xml"/><Relationship Id="rId22" Type="http://schemas.openxmlformats.org/officeDocument/2006/relationships/tags" Target="../tags/tag461.xml"/><Relationship Id="rId27" Type="http://schemas.openxmlformats.org/officeDocument/2006/relationships/tags" Target="../tags/tag466.xml"/><Relationship Id="rId30" Type="http://schemas.openxmlformats.org/officeDocument/2006/relationships/tags" Target="../tags/tag469.xml"/><Relationship Id="rId35" Type="http://schemas.openxmlformats.org/officeDocument/2006/relationships/tags" Target="../tags/tag474.xml"/><Relationship Id="rId8" Type="http://schemas.openxmlformats.org/officeDocument/2006/relationships/tags" Target="../tags/tag447.xml"/><Relationship Id="rId3" Type="http://schemas.openxmlformats.org/officeDocument/2006/relationships/tags" Target="../tags/tag442.xml"/></Relationships>
</file>

<file path=ppt/slides/_rels/slide15.xml.rels><?xml version="1.0" encoding="UTF-8" standalone="yes"?>
<Relationships xmlns="http://schemas.openxmlformats.org/package/2006/relationships"><Relationship Id="rId13" Type="http://schemas.openxmlformats.org/officeDocument/2006/relationships/tags" Target="../tags/tag488.xml"/><Relationship Id="rId18" Type="http://schemas.openxmlformats.org/officeDocument/2006/relationships/tags" Target="../tags/tag493.xml"/><Relationship Id="rId26" Type="http://schemas.openxmlformats.org/officeDocument/2006/relationships/tags" Target="../tags/tag501.xml"/><Relationship Id="rId21" Type="http://schemas.openxmlformats.org/officeDocument/2006/relationships/tags" Target="../tags/tag496.xml"/><Relationship Id="rId34" Type="http://schemas.openxmlformats.org/officeDocument/2006/relationships/tags" Target="../tags/tag509.xml"/><Relationship Id="rId7" Type="http://schemas.openxmlformats.org/officeDocument/2006/relationships/tags" Target="../tags/tag482.xml"/><Relationship Id="rId12" Type="http://schemas.openxmlformats.org/officeDocument/2006/relationships/tags" Target="../tags/tag487.xml"/><Relationship Id="rId17" Type="http://schemas.openxmlformats.org/officeDocument/2006/relationships/tags" Target="../tags/tag492.xml"/><Relationship Id="rId25" Type="http://schemas.openxmlformats.org/officeDocument/2006/relationships/tags" Target="../tags/tag500.xml"/><Relationship Id="rId33" Type="http://schemas.openxmlformats.org/officeDocument/2006/relationships/tags" Target="../tags/tag508.xml"/><Relationship Id="rId38" Type="http://schemas.openxmlformats.org/officeDocument/2006/relationships/image" Target="../media/image2.jpeg"/><Relationship Id="rId2" Type="http://schemas.openxmlformats.org/officeDocument/2006/relationships/tags" Target="../tags/tag477.xml"/><Relationship Id="rId16" Type="http://schemas.openxmlformats.org/officeDocument/2006/relationships/tags" Target="../tags/tag491.xml"/><Relationship Id="rId20" Type="http://schemas.openxmlformats.org/officeDocument/2006/relationships/tags" Target="../tags/tag495.xml"/><Relationship Id="rId29" Type="http://schemas.openxmlformats.org/officeDocument/2006/relationships/tags" Target="../tags/tag504.xml"/><Relationship Id="rId1" Type="http://schemas.openxmlformats.org/officeDocument/2006/relationships/tags" Target="../tags/tag476.xml"/><Relationship Id="rId6" Type="http://schemas.openxmlformats.org/officeDocument/2006/relationships/tags" Target="../tags/tag481.xml"/><Relationship Id="rId11" Type="http://schemas.openxmlformats.org/officeDocument/2006/relationships/tags" Target="../tags/tag486.xml"/><Relationship Id="rId24" Type="http://schemas.openxmlformats.org/officeDocument/2006/relationships/tags" Target="../tags/tag499.xml"/><Relationship Id="rId32" Type="http://schemas.openxmlformats.org/officeDocument/2006/relationships/tags" Target="../tags/tag507.xml"/><Relationship Id="rId37" Type="http://schemas.openxmlformats.org/officeDocument/2006/relationships/slideLayout" Target="../slideLayouts/slideLayout1.xml"/><Relationship Id="rId5" Type="http://schemas.openxmlformats.org/officeDocument/2006/relationships/tags" Target="../tags/tag480.xml"/><Relationship Id="rId15" Type="http://schemas.openxmlformats.org/officeDocument/2006/relationships/tags" Target="../tags/tag490.xml"/><Relationship Id="rId23" Type="http://schemas.openxmlformats.org/officeDocument/2006/relationships/tags" Target="../tags/tag498.xml"/><Relationship Id="rId28" Type="http://schemas.openxmlformats.org/officeDocument/2006/relationships/tags" Target="../tags/tag503.xml"/><Relationship Id="rId36" Type="http://schemas.openxmlformats.org/officeDocument/2006/relationships/tags" Target="../tags/tag511.xml"/><Relationship Id="rId10" Type="http://schemas.openxmlformats.org/officeDocument/2006/relationships/tags" Target="../tags/tag485.xml"/><Relationship Id="rId19" Type="http://schemas.openxmlformats.org/officeDocument/2006/relationships/tags" Target="../tags/tag494.xml"/><Relationship Id="rId31" Type="http://schemas.openxmlformats.org/officeDocument/2006/relationships/tags" Target="../tags/tag506.xml"/><Relationship Id="rId4" Type="http://schemas.openxmlformats.org/officeDocument/2006/relationships/tags" Target="../tags/tag479.xml"/><Relationship Id="rId9" Type="http://schemas.openxmlformats.org/officeDocument/2006/relationships/tags" Target="../tags/tag484.xml"/><Relationship Id="rId14" Type="http://schemas.openxmlformats.org/officeDocument/2006/relationships/tags" Target="../tags/tag489.xml"/><Relationship Id="rId22" Type="http://schemas.openxmlformats.org/officeDocument/2006/relationships/tags" Target="../tags/tag497.xml"/><Relationship Id="rId27" Type="http://schemas.openxmlformats.org/officeDocument/2006/relationships/tags" Target="../tags/tag502.xml"/><Relationship Id="rId30" Type="http://schemas.openxmlformats.org/officeDocument/2006/relationships/tags" Target="../tags/tag505.xml"/><Relationship Id="rId35" Type="http://schemas.openxmlformats.org/officeDocument/2006/relationships/tags" Target="../tags/tag510.xml"/><Relationship Id="rId8" Type="http://schemas.openxmlformats.org/officeDocument/2006/relationships/tags" Target="../tags/tag483.xml"/><Relationship Id="rId3" Type="http://schemas.openxmlformats.org/officeDocument/2006/relationships/tags" Target="../tags/tag478.xml"/></Relationships>
</file>

<file path=ppt/slides/_rels/slide16.xml.rels><?xml version="1.0" encoding="UTF-8" standalone="yes"?>
<Relationships xmlns="http://schemas.openxmlformats.org/package/2006/relationships"><Relationship Id="rId8" Type="http://schemas.openxmlformats.org/officeDocument/2006/relationships/tags" Target="../tags/tag519.xml"/><Relationship Id="rId3" Type="http://schemas.openxmlformats.org/officeDocument/2006/relationships/tags" Target="../tags/tag514.xml"/><Relationship Id="rId7" Type="http://schemas.openxmlformats.org/officeDocument/2006/relationships/tags" Target="../tags/tag518.xml"/><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image" Target="../media/image3.jpeg"/><Relationship Id="rId5" Type="http://schemas.openxmlformats.org/officeDocument/2006/relationships/tags" Target="../tags/tag516.xml"/><Relationship Id="rId10" Type="http://schemas.openxmlformats.org/officeDocument/2006/relationships/slideLayout" Target="../slideLayouts/slideLayout1.xml"/><Relationship Id="rId4" Type="http://schemas.openxmlformats.org/officeDocument/2006/relationships/tags" Target="../tags/tag515.xml"/><Relationship Id="rId9" Type="http://schemas.openxmlformats.org/officeDocument/2006/relationships/tags" Target="../tags/tag520.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tags" Target="../tags/tag80.xml"/><Relationship Id="rId18" Type="http://schemas.openxmlformats.org/officeDocument/2006/relationships/tags" Target="../tags/tag85.xml"/><Relationship Id="rId26" Type="http://schemas.openxmlformats.org/officeDocument/2006/relationships/tags" Target="../tags/tag93.xml"/><Relationship Id="rId3" Type="http://schemas.openxmlformats.org/officeDocument/2006/relationships/tags" Target="../tags/tag70.xml"/><Relationship Id="rId21" Type="http://schemas.openxmlformats.org/officeDocument/2006/relationships/tags" Target="../tags/tag88.xml"/><Relationship Id="rId34" Type="http://schemas.openxmlformats.org/officeDocument/2006/relationships/tags" Target="../tags/tag101.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tags" Target="../tags/tag92.xml"/><Relationship Id="rId33" Type="http://schemas.openxmlformats.org/officeDocument/2006/relationships/tags" Target="../tags/tag100.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tags" Target="../tags/tag87.xml"/><Relationship Id="rId29" Type="http://schemas.openxmlformats.org/officeDocument/2006/relationships/tags" Target="../tags/tag96.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tags" Target="../tags/tag91.xml"/><Relationship Id="rId32" Type="http://schemas.openxmlformats.org/officeDocument/2006/relationships/tags" Target="../tags/tag99.xml"/><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tags" Target="../tags/tag90.xml"/><Relationship Id="rId28" Type="http://schemas.openxmlformats.org/officeDocument/2006/relationships/tags" Target="../tags/tag95.xml"/><Relationship Id="rId36" Type="http://schemas.openxmlformats.org/officeDocument/2006/relationships/image" Target="../media/image2.jpeg"/><Relationship Id="rId10" Type="http://schemas.openxmlformats.org/officeDocument/2006/relationships/tags" Target="../tags/tag77.xml"/><Relationship Id="rId19" Type="http://schemas.openxmlformats.org/officeDocument/2006/relationships/tags" Target="../tags/tag86.xml"/><Relationship Id="rId31" Type="http://schemas.openxmlformats.org/officeDocument/2006/relationships/tags" Target="../tags/tag98.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tags" Target="../tags/tag89.xml"/><Relationship Id="rId27" Type="http://schemas.openxmlformats.org/officeDocument/2006/relationships/tags" Target="../tags/tag94.xml"/><Relationship Id="rId30" Type="http://schemas.openxmlformats.org/officeDocument/2006/relationships/tags" Target="../tags/tag97.xml"/><Relationship Id="rId35" Type="http://schemas.openxmlformats.org/officeDocument/2006/relationships/slideLayout" Target="../slideLayouts/slideLayout1.xml"/><Relationship Id="rId8" Type="http://schemas.openxmlformats.org/officeDocument/2006/relationships/tags" Target="../tags/tag7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6" Type="http://schemas.openxmlformats.org/officeDocument/2006/relationships/tags" Target="../tags/tag546.xml"/><Relationship Id="rId21" Type="http://schemas.openxmlformats.org/officeDocument/2006/relationships/tags" Target="../tags/tag541.xml"/><Relationship Id="rId42" Type="http://schemas.openxmlformats.org/officeDocument/2006/relationships/tags" Target="../tags/tag562.xml"/><Relationship Id="rId47" Type="http://schemas.openxmlformats.org/officeDocument/2006/relationships/tags" Target="../tags/tag567.xml"/><Relationship Id="rId63" Type="http://schemas.openxmlformats.org/officeDocument/2006/relationships/tags" Target="../tags/tag583.xml"/><Relationship Id="rId68" Type="http://schemas.openxmlformats.org/officeDocument/2006/relationships/slideLayout" Target="../slideLayouts/slideLayout1.xml"/><Relationship Id="rId7" Type="http://schemas.openxmlformats.org/officeDocument/2006/relationships/tags" Target="../tags/tag527.xml"/><Relationship Id="rId2" Type="http://schemas.openxmlformats.org/officeDocument/2006/relationships/tags" Target="../tags/tag522.xml"/><Relationship Id="rId16" Type="http://schemas.openxmlformats.org/officeDocument/2006/relationships/tags" Target="../tags/tag536.xml"/><Relationship Id="rId29" Type="http://schemas.openxmlformats.org/officeDocument/2006/relationships/tags" Target="../tags/tag549.xml"/><Relationship Id="rId11" Type="http://schemas.openxmlformats.org/officeDocument/2006/relationships/tags" Target="../tags/tag531.xml"/><Relationship Id="rId24" Type="http://schemas.openxmlformats.org/officeDocument/2006/relationships/tags" Target="../tags/tag544.xml"/><Relationship Id="rId32" Type="http://schemas.openxmlformats.org/officeDocument/2006/relationships/tags" Target="../tags/tag552.xml"/><Relationship Id="rId37" Type="http://schemas.openxmlformats.org/officeDocument/2006/relationships/tags" Target="../tags/tag557.xml"/><Relationship Id="rId40" Type="http://schemas.openxmlformats.org/officeDocument/2006/relationships/tags" Target="../tags/tag560.xml"/><Relationship Id="rId45" Type="http://schemas.openxmlformats.org/officeDocument/2006/relationships/tags" Target="../tags/tag565.xml"/><Relationship Id="rId53" Type="http://schemas.openxmlformats.org/officeDocument/2006/relationships/tags" Target="../tags/tag573.xml"/><Relationship Id="rId58" Type="http://schemas.openxmlformats.org/officeDocument/2006/relationships/tags" Target="../tags/tag578.xml"/><Relationship Id="rId66" Type="http://schemas.openxmlformats.org/officeDocument/2006/relationships/tags" Target="../tags/tag586.xml"/><Relationship Id="rId5" Type="http://schemas.openxmlformats.org/officeDocument/2006/relationships/tags" Target="../tags/tag525.xml"/><Relationship Id="rId61" Type="http://schemas.openxmlformats.org/officeDocument/2006/relationships/tags" Target="../tags/tag581.xml"/><Relationship Id="rId19" Type="http://schemas.openxmlformats.org/officeDocument/2006/relationships/tags" Target="../tags/tag539.xml"/><Relationship Id="rId14" Type="http://schemas.openxmlformats.org/officeDocument/2006/relationships/tags" Target="../tags/tag534.xml"/><Relationship Id="rId22" Type="http://schemas.openxmlformats.org/officeDocument/2006/relationships/tags" Target="../tags/tag542.xml"/><Relationship Id="rId27" Type="http://schemas.openxmlformats.org/officeDocument/2006/relationships/tags" Target="../tags/tag547.xml"/><Relationship Id="rId30" Type="http://schemas.openxmlformats.org/officeDocument/2006/relationships/tags" Target="../tags/tag550.xml"/><Relationship Id="rId35" Type="http://schemas.openxmlformats.org/officeDocument/2006/relationships/tags" Target="../tags/tag555.xml"/><Relationship Id="rId43" Type="http://schemas.openxmlformats.org/officeDocument/2006/relationships/tags" Target="../tags/tag563.xml"/><Relationship Id="rId48" Type="http://schemas.openxmlformats.org/officeDocument/2006/relationships/tags" Target="../tags/tag568.xml"/><Relationship Id="rId56" Type="http://schemas.openxmlformats.org/officeDocument/2006/relationships/tags" Target="../tags/tag576.xml"/><Relationship Id="rId64" Type="http://schemas.openxmlformats.org/officeDocument/2006/relationships/tags" Target="../tags/tag584.xml"/><Relationship Id="rId69" Type="http://schemas.openxmlformats.org/officeDocument/2006/relationships/notesSlide" Target="../notesSlides/notesSlide1.xml"/><Relationship Id="rId8" Type="http://schemas.openxmlformats.org/officeDocument/2006/relationships/tags" Target="../tags/tag528.xml"/><Relationship Id="rId51" Type="http://schemas.openxmlformats.org/officeDocument/2006/relationships/tags" Target="../tags/tag571.xml"/><Relationship Id="rId3" Type="http://schemas.openxmlformats.org/officeDocument/2006/relationships/tags" Target="../tags/tag523.xml"/><Relationship Id="rId12" Type="http://schemas.openxmlformats.org/officeDocument/2006/relationships/tags" Target="../tags/tag532.xml"/><Relationship Id="rId17" Type="http://schemas.openxmlformats.org/officeDocument/2006/relationships/tags" Target="../tags/tag537.xml"/><Relationship Id="rId25" Type="http://schemas.openxmlformats.org/officeDocument/2006/relationships/tags" Target="../tags/tag545.xml"/><Relationship Id="rId33" Type="http://schemas.openxmlformats.org/officeDocument/2006/relationships/tags" Target="../tags/tag553.xml"/><Relationship Id="rId38" Type="http://schemas.openxmlformats.org/officeDocument/2006/relationships/tags" Target="../tags/tag558.xml"/><Relationship Id="rId46" Type="http://schemas.openxmlformats.org/officeDocument/2006/relationships/tags" Target="../tags/tag566.xml"/><Relationship Id="rId59" Type="http://schemas.openxmlformats.org/officeDocument/2006/relationships/tags" Target="../tags/tag579.xml"/><Relationship Id="rId67" Type="http://schemas.openxmlformats.org/officeDocument/2006/relationships/tags" Target="../tags/tag587.xml"/><Relationship Id="rId20" Type="http://schemas.openxmlformats.org/officeDocument/2006/relationships/tags" Target="../tags/tag540.xml"/><Relationship Id="rId41" Type="http://schemas.openxmlformats.org/officeDocument/2006/relationships/tags" Target="../tags/tag561.xml"/><Relationship Id="rId54" Type="http://schemas.openxmlformats.org/officeDocument/2006/relationships/tags" Target="../tags/tag574.xml"/><Relationship Id="rId62" Type="http://schemas.openxmlformats.org/officeDocument/2006/relationships/tags" Target="../tags/tag582.xml"/><Relationship Id="rId70" Type="http://schemas.openxmlformats.org/officeDocument/2006/relationships/image" Target="../media/image17.jpeg"/><Relationship Id="rId1" Type="http://schemas.openxmlformats.org/officeDocument/2006/relationships/tags" Target="../tags/tag521.xml"/><Relationship Id="rId6" Type="http://schemas.openxmlformats.org/officeDocument/2006/relationships/tags" Target="../tags/tag526.xml"/><Relationship Id="rId15" Type="http://schemas.openxmlformats.org/officeDocument/2006/relationships/tags" Target="../tags/tag535.xml"/><Relationship Id="rId23" Type="http://schemas.openxmlformats.org/officeDocument/2006/relationships/tags" Target="../tags/tag543.xml"/><Relationship Id="rId28" Type="http://schemas.openxmlformats.org/officeDocument/2006/relationships/tags" Target="../tags/tag548.xml"/><Relationship Id="rId36" Type="http://schemas.openxmlformats.org/officeDocument/2006/relationships/tags" Target="../tags/tag556.xml"/><Relationship Id="rId49" Type="http://schemas.openxmlformats.org/officeDocument/2006/relationships/tags" Target="../tags/tag569.xml"/><Relationship Id="rId57" Type="http://schemas.openxmlformats.org/officeDocument/2006/relationships/tags" Target="../tags/tag577.xml"/><Relationship Id="rId10" Type="http://schemas.openxmlformats.org/officeDocument/2006/relationships/tags" Target="../tags/tag530.xml"/><Relationship Id="rId31" Type="http://schemas.openxmlformats.org/officeDocument/2006/relationships/tags" Target="../tags/tag551.xml"/><Relationship Id="rId44" Type="http://schemas.openxmlformats.org/officeDocument/2006/relationships/tags" Target="../tags/tag564.xml"/><Relationship Id="rId52" Type="http://schemas.openxmlformats.org/officeDocument/2006/relationships/tags" Target="../tags/tag572.xml"/><Relationship Id="rId60" Type="http://schemas.openxmlformats.org/officeDocument/2006/relationships/tags" Target="../tags/tag580.xml"/><Relationship Id="rId65" Type="http://schemas.openxmlformats.org/officeDocument/2006/relationships/tags" Target="../tags/tag585.xml"/><Relationship Id="rId4" Type="http://schemas.openxmlformats.org/officeDocument/2006/relationships/tags" Target="../tags/tag524.xml"/><Relationship Id="rId9" Type="http://schemas.openxmlformats.org/officeDocument/2006/relationships/tags" Target="../tags/tag529.xml"/><Relationship Id="rId13" Type="http://schemas.openxmlformats.org/officeDocument/2006/relationships/tags" Target="../tags/tag533.xml"/><Relationship Id="rId18" Type="http://schemas.openxmlformats.org/officeDocument/2006/relationships/tags" Target="../tags/tag538.xml"/><Relationship Id="rId39" Type="http://schemas.openxmlformats.org/officeDocument/2006/relationships/tags" Target="../tags/tag559.xml"/><Relationship Id="rId34" Type="http://schemas.openxmlformats.org/officeDocument/2006/relationships/tags" Target="../tags/tag554.xml"/><Relationship Id="rId50" Type="http://schemas.openxmlformats.org/officeDocument/2006/relationships/tags" Target="../tags/tag570.xml"/><Relationship Id="rId55" Type="http://schemas.openxmlformats.org/officeDocument/2006/relationships/tags" Target="../tags/tag575.xml"/></Relationships>
</file>

<file path=ppt/slides/_rels/slide3.xml.rels><?xml version="1.0" encoding="UTF-8" standalone="yes"?>
<Relationships xmlns="http://schemas.openxmlformats.org/package/2006/relationships"><Relationship Id="rId8" Type="http://schemas.openxmlformats.org/officeDocument/2006/relationships/tags" Target="../tags/tag109.xml"/><Relationship Id="rId3" Type="http://schemas.openxmlformats.org/officeDocument/2006/relationships/tags" Target="../tags/tag104.xml"/><Relationship Id="rId7" Type="http://schemas.openxmlformats.org/officeDocument/2006/relationships/tags" Target="../tags/tag108.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3.jpeg"/><Relationship Id="rId5" Type="http://schemas.openxmlformats.org/officeDocument/2006/relationships/tags" Target="../tags/tag106.xml"/><Relationship Id="rId10" Type="http://schemas.openxmlformats.org/officeDocument/2006/relationships/slideLayout" Target="../slideLayouts/slideLayout1.xml"/><Relationship Id="rId4" Type="http://schemas.openxmlformats.org/officeDocument/2006/relationships/tags" Target="../tags/tag105.xml"/><Relationship Id="rId9" Type="http://schemas.openxmlformats.org/officeDocument/2006/relationships/tags" Target="../tags/tag110.xml"/></Relationships>
</file>

<file path=ppt/slides/_rels/slide4.xml.rels><?xml version="1.0" encoding="UTF-8" standalone="yes"?>
<Relationships xmlns="http://schemas.openxmlformats.org/package/2006/relationships"><Relationship Id="rId13" Type="http://schemas.openxmlformats.org/officeDocument/2006/relationships/tags" Target="../tags/tag123.xml"/><Relationship Id="rId18" Type="http://schemas.openxmlformats.org/officeDocument/2006/relationships/tags" Target="../tags/tag128.xml"/><Relationship Id="rId26" Type="http://schemas.openxmlformats.org/officeDocument/2006/relationships/tags" Target="../tags/tag136.xml"/><Relationship Id="rId21" Type="http://schemas.openxmlformats.org/officeDocument/2006/relationships/tags" Target="../tags/tag131.xml"/><Relationship Id="rId34" Type="http://schemas.openxmlformats.org/officeDocument/2006/relationships/tags" Target="../tags/tag144.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tags" Target="../tags/tag127.xml"/><Relationship Id="rId25" Type="http://schemas.openxmlformats.org/officeDocument/2006/relationships/tags" Target="../tags/tag135.xml"/><Relationship Id="rId33" Type="http://schemas.openxmlformats.org/officeDocument/2006/relationships/tags" Target="../tags/tag143.xml"/><Relationship Id="rId38" Type="http://schemas.openxmlformats.org/officeDocument/2006/relationships/image" Target="../media/image2.jpeg"/><Relationship Id="rId2" Type="http://schemas.openxmlformats.org/officeDocument/2006/relationships/tags" Target="../tags/tag112.xml"/><Relationship Id="rId16" Type="http://schemas.openxmlformats.org/officeDocument/2006/relationships/tags" Target="../tags/tag126.xml"/><Relationship Id="rId20" Type="http://schemas.openxmlformats.org/officeDocument/2006/relationships/tags" Target="../tags/tag130.xml"/><Relationship Id="rId29" Type="http://schemas.openxmlformats.org/officeDocument/2006/relationships/tags" Target="../tags/tag139.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24" Type="http://schemas.openxmlformats.org/officeDocument/2006/relationships/tags" Target="../tags/tag134.xml"/><Relationship Id="rId32" Type="http://schemas.openxmlformats.org/officeDocument/2006/relationships/tags" Target="../tags/tag142.xml"/><Relationship Id="rId37" Type="http://schemas.openxmlformats.org/officeDocument/2006/relationships/slideLayout" Target="../slideLayouts/slideLayout1.xml"/><Relationship Id="rId5" Type="http://schemas.openxmlformats.org/officeDocument/2006/relationships/tags" Target="../tags/tag115.xml"/><Relationship Id="rId15" Type="http://schemas.openxmlformats.org/officeDocument/2006/relationships/tags" Target="../tags/tag125.xml"/><Relationship Id="rId23" Type="http://schemas.openxmlformats.org/officeDocument/2006/relationships/tags" Target="../tags/tag133.xml"/><Relationship Id="rId28" Type="http://schemas.openxmlformats.org/officeDocument/2006/relationships/tags" Target="../tags/tag138.xml"/><Relationship Id="rId36" Type="http://schemas.openxmlformats.org/officeDocument/2006/relationships/tags" Target="../tags/tag146.xml"/><Relationship Id="rId10" Type="http://schemas.openxmlformats.org/officeDocument/2006/relationships/tags" Target="../tags/tag120.xml"/><Relationship Id="rId19" Type="http://schemas.openxmlformats.org/officeDocument/2006/relationships/tags" Target="../tags/tag129.xml"/><Relationship Id="rId31" Type="http://schemas.openxmlformats.org/officeDocument/2006/relationships/tags" Target="../tags/tag141.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tags" Target="../tags/tag124.xml"/><Relationship Id="rId22" Type="http://schemas.openxmlformats.org/officeDocument/2006/relationships/tags" Target="../tags/tag132.xml"/><Relationship Id="rId27" Type="http://schemas.openxmlformats.org/officeDocument/2006/relationships/tags" Target="../tags/tag137.xml"/><Relationship Id="rId30" Type="http://schemas.openxmlformats.org/officeDocument/2006/relationships/tags" Target="../tags/tag140.xml"/><Relationship Id="rId35" Type="http://schemas.openxmlformats.org/officeDocument/2006/relationships/tags" Target="../tags/tag145.xml"/><Relationship Id="rId8" Type="http://schemas.openxmlformats.org/officeDocument/2006/relationships/tags" Target="../tags/tag118.xml"/><Relationship Id="rId3" Type="http://schemas.openxmlformats.org/officeDocument/2006/relationships/tags" Target="../tags/tag113.xml"/></Relationships>
</file>

<file path=ppt/slides/_rels/slide5.xml.rels><?xml version="1.0" encoding="UTF-8" standalone="yes"?>
<Relationships xmlns="http://schemas.openxmlformats.org/package/2006/relationships"><Relationship Id="rId13" Type="http://schemas.openxmlformats.org/officeDocument/2006/relationships/tags" Target="../tags/tag159.xml"/><Relationship Id="rId18" Type="http://schemas.openxmlformats.org/officeDocument/2006/relationships/tags" Target="../tags/tag164.xml"/><Relationship Id="rId26" Type="http://schemas.openxmlformats.org/officeDocument/2006/relationships/tags" Target="../tags/tag172.xml"/><Relationship Id="rId39" Type="http://schemas.openxmlformats.org/officeDocument/2006/relationships/image" Target="../media/image5.png"/><Relationship Id="rId21" Type="http://schemas.openxmlformats.org/officeDocument/2006/relationships/tags" Target="../tags/tag167.xml"/><Relationship Id="rId34" Type="http://schemas.openxmlformats.org/officeDocument/2006/relationships/tags" Target="../tags/tag180.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5" Type="http://schemas.openxmlformats.org/officeDocument/2006/relationships/tags" Target="../tags/tag171.xml"/><Relationship Id="rId33" Type="http://schemas.openxmlformats.org/officeDocument/2006/relationships/tags" Target="../tags/tag179.xml"/><Relationship Id="rId38" Type="http://schemas.openxmlformats.org/officeDocument/2006/relationships/image" Target="../media/image4.png"/><Relationship Id="rId2" Type="http://schemas.openxmlformats.org/officeDocument/2006/relationships/tags" Target="../tags/tag148.xml"/><Relationship Id="rId16" Type="http://schemas.openxmlformats.org/officeDocument/2006/relationships/tags" Target="../tags/tag162.xml"/><Relationship Id="rId20" Type="http://schemas.openxmlformats.org/officeDocument/2006/relationships/tags" Target="../tags/tag166.xml"/><Relationship Id="rId29" Type="http://schemas.openxmlformats.org/officeDocument/2006/relationships/tags" Target="../tags/tag175.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24" Type="http://schemas.openxmlformats.org/officeDocument/2006/relationships/tags" Target="../tags/tag170.xml"/><Relationship Id="rId32" Type="http://schemas.openxmlformats.org/officeDocument/2006/relationships/tags" Target="../tags/tag178.xml"/><Relationship Id="rId37" Type="http://schemas.openxmlformats.org/officeDocument/2006/relationships/image" Target="../media/image2.jpeg"/><Relationship Id="rId5" Type="http://schemas.openxmlformats.org/officeDocument/2006/relationships/tags" Target="../tags/tag151.xml"/><Relationship Id="rId15" Type="http://schemas.openxmlformats.org/officeDocument/2006/relationships/tags" Target="../tags/tag161.xml"/><Relationship Id="rId23" Type="http://schemas.openxmlformats.org/officeDocument/2006/relationships/tags" Target="../tags/tag169.xml"/><Relationship Id="rId28" Type="http://schemas.openxmlformats.org/officeDocument/2006/relationships/tags" Target="../tags/tag174.xml"/><Relationship Id="rId36" Type="http://schemas.openxmlformats.org/officeDocument/2006/relationships/slideLayout" Target="../slideLayouts/slideLayout1.xml"/><Relationship Id="rId10" Type="http://schemas.openxmlformats.org/officeDocument/2006/relationships/tags" Target="../tags/tag156.xml"/><Relationship Id="rId19" Type="http://schemas.openxmlformats.org/officeDocument/2006/relationships/tags" Target="../tags/tag165.xml"/><Relationship Id="rId31" Type="http://schemas.openxmlformats.org/officeDocument/2006/relationships/tags" Target="../tags/tag177.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 Id="rId22" Type="http://schemas.openxmlformats.org/officeDocument/2006/relationships/tags" Target="../tags/tag168.xml"/><Relationship Id="rId27" Type="http://schemas.openxmlformats.org/officeDocument/2006/relationships/tags" Target="../tags/tag173.xml"/><Relationship Id="rId30" Type="http://schemas.openxmlformats.org/officeDocument/2006/relationships/tags" Target="../tags/tag176.xml"/><Relationship Id="rId35" Type="http://schemas.openxmlformats.org/officeDocument/2006/relationships/tags" Target="../tags/tag181.xml"/><Relationship Id="rId8" Type="http://schemas.openxmlformats.org/officeDocument/2006/relationships/tags" Target="../tags/tag154.xml"/><Relationship Id="rId3" Type="http://schemas.openxmlformats.org/officeDocument/2006/relationships/tags" Target="../tags/tag149.xml"/></Relationships>
</file>

<file path=ppt/slides/_rels/slide6.xml.rels><?xml version="1.0" encoding="UTF-8" standalone="yes"?>
<Relationships xmlns="http://schemas.openxmlformats.org/package/2006/relationships"><Relationship Id="rId13" Type="http://schemas.openxmlformats.org/officeDocument/2006/relationships/tags" Target="../tags/tag194.xml"/><Relationship Id="rId18" Type="http://schemas.openxmlformats.org/officeDocument/2006/relationships/tags" Target="../tags/tag199.xml"/><Relationship Id="rId26" Type="http://schemas.openxmlformats.org/officeDocument/2006/relationships/tags" Target="../tags/tag207.xml"/><Relationship Id="rId39" Type="http://schemas.openxmlformats.org/officeDocument/2006/relationships/image" Target="../media/image6.png"/><Relationship Id="rId21" Type="http://schemas.openxmlformats.org/officeDocument/2006/relationships/tags" Target="../tags/tag202.xml"/><Relationship Id="rId34" Type="http://schemas.openxmlformats.org/officeDocument/2006/relationships/tags" Target="../tags/tag215.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tags" Target="../tags/tag198.xml"/><Relationship Id="rId25" Type="http://schemas.openxmlformats.org/officeDocument/2006/relationships/tags" Target="../tags/tag206.xml"/><Relationship Id="rId33" Type="http://schemas.openxmlformats.org/officeDocument/2006/relationships/tags" Target="../tags/tag214.xml"/><Relationship Id="rId38" Type="http://schemas.openxmlformats.org/officeDocument/2006/relationships/image" Target="../media/image2.jpeg"/><Relationship Id="rId2" Type="http://schemas.openxmlformats.org/officeDocument/2006/relationships/tags" Target="../tags/tag183.xml"/><Relationship Id="rId16" Type="http://schemas.openxmlformats.org/officeDocument/2006/relationships/tags" Target="../tags/tag197.xml"/><Relationship Id="rId20" Type="http://schemas.openxmlformats.org/officeDocument/2006/relationships/tags" Target="../tags/tag201.xml"/><Relationship Id="rId29" Type="http://schemas.openxmlformats.org/officeDocument/2006/relationships/tags" Target="../tags/tag210.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24" Type="http://schemas.openxmlformats.org/officeDocument/2006/relationships/tags" Target="../tags/tag205.xml"/><Relationship Id="rId32" Type="http://schemas.openxmlformats.org/officeDocument/2006/relationships/tags" Target="../tags/tag213.xml"/><Relationship Id="rId37" Type="http://schemas.openxmlformats.org/officeDocument/2006/relationships/slideLayout" Target="../slideLayouts/slideLayout1.xml"/><Relationship Id="rId5" Type="http://schemas.openxmlformats.org/officeDocument/2006/relationships/tags" Target="../tags/tag186.xml"/><Relationship Id="rId15" Type="http://schemas.openxmlformats.org/officeDocument/2006/relationships/tags" Target="../tags/tag196.xml"/><Relationship Id="rId23" Type="http://schemas.openxmlformats.org/officeDocument/2006/relationships/tags" Target="../tags/tag204.xml"/><Relationship Id="rId28" Type="http://schemas.openxmlformats.org/officeDocument/2006/relationships/tags" Target="../tags/tag209.xml"/><Relationship Id="rId36" Type="http://schemas.openxmlformats.org/officeDocument/2006/relationships/tags" Target="../tags/tag217.xml"/><Relationship Id="rId10" Type="http://schemas.openxmlformats.org/officeDocument/2006/relationships/tags" Target="../tags/tag191.xml"/><Relationship Id="rId19" Type="http://schemas.openxmlformats.org/officeDocument/2006/relationships/tags" Target="../tags/tag200.xml"/><Relationship Id="rId31" Type="http://schemas.openxmlformats.org/officeDocument/2006/relationships/tags" Target="../tags/tag212.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 Id="rId22" Type="http://schemas.openxmlformats.org/officeDocument/2006/relationships/tags" Target="../tags/tag203.xml"/><Relationship Id="rId27" Type="http://schemas.openxmlformats.org/officeDocument/2006/relationships/tags" Target="../tags/tag208.xml"/><Relationship Id="rId30" Type="http://schemas.openxmlformats.org/officeDocument/2006/relationships/tags" Target="../tags/tag211.xml"/><Relationship Id="rId35" Type="http://schemas.openxmlformats.org/officeDocument/2006/relationships/tags" Target="../tags/tag216.xml"/><Relationship Id="rId8" Type="http://schemas.openxmlformats.org/officeDocument/2006/relationships/tags" Target="../tags/tag189.xml"/><Relationship Id="rId3" Type="http://schemas.openxmlformats.org/officeDocument/2006/relationships/tags" Target="../tags/tag184.xml"/></Relationships>
</file>

<file path=ppt/slides/_rels/slide7.xml.rels><?xml version="1.0" encoding="UTF-8" standalone="yes"?>
<Relationships xmlns="http://schemas.openxmlformats.org/package/2006/relationships"><Relationship Id="rId13" Type="http://schemas.openxmlformats.org/officeDocument/2006/relationships/tags" Target="../tags/tag230.xml"/><Relationship Id="rId18" Type="http://schemas.openxmlformats.org/officeDocument/2006/relationships/tags" Target="../tags/tag235.xml"/><Relationship Id="rId26" Type="http://schemas.openxmlformats.org/officeDocument/2006/relationships/tags" Target="../tags/tag243.xml"/><Relationship Id="rId21" Type="http://schemas.openxmlformats.org/officeDocument/2006/relationships/tags" Target="../tags/tag238.xml"/><Relationship Id="rId34" Type="http://schemas.openxmlformats.org/officeDocument/2006/relationships/tags" Target="../tags/tag251.xml"/><Relationship Id="rId7" Type="http://schemas.openxmlformats.org/officeDocument/2006/relationships/tags" Target="../tags/tag224.xml"/><Relationship Id="rId12" Type="http://schemas.openxmlformats.org/officeDocument/2006/relationships/tags" Target="../tags/tag229.xml"/><Relationship Id="rId17" Type="http://schemas.openxmlformats.org/officeDocument/2006/relationships/tags" Target="../tags/tag234.xml"/><Relationship Id="rId25" Type="http://schemas.openxmlformats.org/officeDocument/2006/relationships/tags" Target="../tags/tag242.xml"/><Relationship Id="rId33" Type="http://schemas.openxmlformats.org/officeDocument/2006/relationships/tags" Target="../tags/tag250.xml"/><Relationship Id="rId2" Type="http://schemas.openxmlformats.org/officeDocument/2006/relationships/tags" Target="../tags/tag219.xml"/><Relationship Id="rId16" Type="http://schemas.openxmlformats.org/officeDocument/2006/relationships/tags" Target="../tags/tag233.xml"/><Relationship Id="rId20" Type="http://schemas.openxmlformats.org/officeDocument/2006/relationships/tags" Target="../tags/tag237.xml"/><Relationship Id="rId29" Type="http://schemas.openxmlformats.org/officeDocument/2006/relationships/tags" Target="../tags/tag246.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24" Type="http://schemas.openxmlformats.org/officeDocument/2006/relationships/tags" Target="../tags/tag241.xml"/><Relationship Id="rId32" Type="http://schemas.openxmlformats.org/officeDocument/2006/relationships/tags" Target="../tags/tag249.xml"/><Relationship Id="rId37" Type="http://schemas.openxmlformats.org/officeDocument/2006/relationships/image" Target="../media/image2.jpeg"/><Relationship Id="rId5" Type="http://schemas.openxmlformats.org/officeDocument/2006/relationships/tags" Target="../tags/tag222.xml"/><Relationship Id="rId15" Type="http://schemas.openxmlformats.org/officeDocument/2006/relationships/tags" Target="../tags/tag232.xml"/><Relationship Id="rId23" Type="http://schemas.openxmlformats.org/officeDocument/2006/relationships/tags" Target="../tags/tag240.xml"/><Relationship Id="rId28" Type="http://schemas.openxmlformats.org/officeDocument/2006/relationships/tags" Target="../tags/tag245.xml"/><Relationship Id="rId36" Type="http://schemas.openxmlformats.org/officeDocument/2006/relationships/slideLayout" Target="../slideLayouts/slideLayout1.xml"/><Relationship Id="rId10" Type="http://schemas.openxmlformats.org/officeDocument/2006/relationships/tags" Target="../tags/tag227.xml"/><Relationship Id="rId19" Type="http://schemas.openxmlformats.org/officeDocument/2006/relationships/tags" Target="../tags/tag236.xml"/><Relationship Id="rId31" Type="http://schemas.openxmlformats.org/officeDocument/2006/relationships/tags" Target="../tags/tag248.xml"/><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tags" Target="../tags/tag231.xml"/><Relationship Id="rId22" Type="http://schemas.openxmlformats.org/officeDocument/2006/relationships/tags" Target="../tags/tag239.xml"/><Relationship Id="rId27" Type="http://schemas.openxmlformats.org/officeDocument/2006/relationships/tags" Target="../tags/tag244.xml"/><Relationship Id="rId30" Type="http://schemas.openxmlformats.org/officeDocument/2006/relationships/tags" Target="../tags/tag247.xml"/><Relationship Id="rId35" Type="http://schemas.openxmlformats.org/officeDocument/2006/relationships/tags" Target="../tags/tag252.xml"/><Relationship Id="rId8" Type="http://schemas.openxmlformats.org/officeDocument/2006/relationships/tags" Target="../tags/tag225.xml"/><Relationship Id="rId3" Type="http://schemas.openxmlformats.org/officeDocument/2006/relationships/tags" Target="../tags/tag220.xml"/></Relationships>
</file>

<file path=ppt/slides/_rels/slide8.xml.rels><?xml version="1.0" encoding="UTF-8" standalone="yes"?>
<Relationships xmlns="http://schemas.openxmlformats.org/package/2006/relationships"><Relationship Id="rId13" Type="http://schemas.openxmlformats.org/officeDocument/2006/relationships/tags" Target="../tags/tag265.xml"/><Relationship Id="rId18" Type="http://schemas.openxmlformats.org/officeDocument/2006/relationships/tags" Target="../tags/tag270.xml"/><Relationship Id="rId26" Type="http://schemas.openxmlformats.org/officeDocument/2006/relationships/tags" Target="../tags/tag278.xml"/><Relationship Id="rId39" Type="http://schemas.openxmlformats.org/officeDocument/2006/relationships/image" Target="../media/image7.png"/><Relationship Id="rId21" Type="http://schemas.openxmlformats.org/officeDocument/2006/relationships/tags" Target="../tags/tag273.xml"/><Relationship Id="rId34" Type="http://schemas.openxmlformats.org/officeDocument/2006/relationships/tags" Target="../tags/tag286.xml"/><Relationship Id="rId7" Type="http://schemas.openxmlformats.org/officeDocument/2006/relationships/tags" Target="../tags/tag259.xml"/><Relationship Id="rId2" Type="http://schemas.openxmlformats.org/officeDocument/2006/relationships/tags" Target="../tags/tag254.xml"/><Relationship Id="rId16" Type="http://schemas.openxmlformats.org/officeDocument/2006/relationships/tags" Target="../tags/tag268.xml"/><Relationship Id="rId20" Type="http://schemas.openxmlformats.org/officeDocument/2006/relationships/tags" Target="../tags/tag272.xml"/><Relationship Id="rId29" Type="http://schemas.openxmlformats.org/officeDocument/2006/relationships/tags" Target="../tags/tag281.xml"/><Relationship Id="rId41" Type="http://schemas.openxmlformats.org/officeDocument/2006/relationships/image" Target="../media/image9.png"/><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24" Type="http://schemas.openxmlformats.org/officeDocument/2006/relationships/tags" Target="../tags/tag276.xml"/><Relationship Id="rId32" Type="http://schemas.openxmlformats.org/officeDocument/2006/relationships/tags" Target="../tags/tag284.xml"/><Relationship Id="rId37" Type="http://schemas.openxmlformats.org/officeDocument/2006/relationships/slideLayout" Target="../slideLayouts/slideLayout1.xml"/><Relationship Id="rId40" Type="http://schemas.openxmlformats.org/officeDocument/2006/relationships/image" Target="../media/image8.png"/><Relationship Id="rId5" Type="http://schemas.openxmlformats.org/officeDocument/2006/relationships/tags" Target="../tags/tag257.xml"/><Relationship Id="rId15" Type="http://schemas.openxmlformats.org/officeDocument/2006/relationships/tags" Target="../tags/tag267.xml"/><Relationship Id="rId23" Type="http://schemas.openxmlformats.org/officeDocument/2006/relationships/tags" Target="../tags/tag275.xml"/><Relationship Id="rId28" Type="http://schemas.openxmlformats.org/officeDocument/2006/relationships/tags" Target="../tags/tag280.xml"/><Relationship Id="rId36" Type="http://schemas.openxmlformats.org/officeDocument/2006/relationships/tags" Target="../tags/tag288.xml"/><Relationship Id="rId10" Type="http://schemas.openxmlformats.org/officeDocument/2006/relationships/tags" Target="../tags/tag262.xml"/><Relationship Id="rId19" Type="http://schemas.openxmlformats.org/officeDocument/2006/relationships/tags" Target="../tags/tag271.xml"/><Relationship Id="rId31" Type="http://schemas.openxmlformats.org/officeDocument/2006/relationships/tags" Target="../tags/tag283.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 Id="rId22" Type="http://schemas.openxmlformats.org/officeDocument/2006/relationships/tags" Target="../tags/tag274.xml"/><Relationship Id="rId27" Type="http://schemas.openxmlformats.org/officeDocument/2006/relationships/tags" Target="../tags/tag279.xml"/><Relationship Id="rId30" Type="http://schemas.openxmlformats.org/officeDocument/2006/relationships/tags" Target="../tags/tag282.xml"/><Relationship Id="rId35" Type="http://schemas.openxmlformats.org/officeDocument/2006/relationships/tags" Target="../tags/tag287.xml"/><Relationship Id="rId8" Type="http://schemas.openxmlformats.org/officeDocument/2006/relationships/tags" Target="../tags/tag260.xml"/><Relationship Id="rId3" Type="http://schemas.openxmlformats.org/officeDocument/2006/relationships/tags" Target="../tags/tag255.xml"/><Relationship Id="rId12" Type="http://schemas.openxmlformats.org/officeDocument/2006/relationships/tags" Target="../tags/tag264.xml"/><Relationship Id="rId17" Type="http://schemas.openxmlformats.org/officeDocument/2006/relationships/tags" Target="../tags/tag269.xml"/><Relationship Id="rId25" Type="http://schemas.openxmlformats.org/officeDocument/2006/relationships/tags" Target="../tags/tag277.xml"/><Relationship Id="rId33" Type="http://schemas.openxmlformats.org/officeDocument/2006/relationships/tags" Target="../tags/tag285.xml"/><Relationship Id="rId38" Type="http://schemas.openxmlformats.org/officeDocument/2006/relationships/image" Target="../media/image2.jpeg"/></Relationships>
</file>

<file path=ppt/slides/_rels/slide9.xml.rels><?xml version="1.0" encoding="UTF-8" standalone="yes"?>
<Relationships xmlns="http://schemas.openxmlformats.org/package/2006/relationships"><Relationship Id="rId13" Type="http://schemas.openxmlformats.org/officeDocument/2006/relationships/tags" Target="../tags/tag301.xml"/><Relationship Id="rId18" Type="http://schemas.openxmlformats.org/officeDocument/2006/relationships/tags" Target="../tags/tag306.xml"/><Relationship Id="rId26" Type="http://schemas.openxmlformats.org/officeDocument/2006/relationships/tags" Target="../tags/tag314.xml"/><Relationship Id="rId21" Type="http://schemas.openxmlformats.org/officeDocument/2006/relationships/tags" Target="../tags/tag309.xml"/><Relationship Id="rId34" Type="http://schemas.openxmlformats.org/officeDocument/2006/relationships/tags" Target="../tags/tag322.xml"/><Relationship Id="rId7" Type="http://schemas.openxmlformats.org/officeDocument/2006/relationships/tags" Target="../tags/tag295.xml"/><Relationship Id="rId12" Type="http://schemas.openxmlformats.org/officeDocument/2006/relationships/tags" Target="../tags/tag300.xml"/><Relationship Id="rId17" Type="http://schemas.openxmlformats.org/officeDocument/2006/relationships/tags" Target="../tags/tag305.xml"/><Relationship Id="rId25" Type="http://schemas.openxmlformats.org/officeDocument/2006/relationships/tags" Target="../tags/tag313.xml"/><Relationship Id="rId33" Type="http://schemas.openxmlformats.org/officeDocument/2006/relationships/tags" Target="../tags/tag321.xml"/><Relationship Id="rId38" Type="http://schemas.openxmlformats.org/officeDocument/2006/relationships/image" Target="../media/image2.jpeg"/><Relationship Id="rId2" Type="http://schemas.openxmlformats.org/officeDocument/2006/relationships/tags" Target="../tags/tag290.xml"/><Relationship Id="rId16" Type="http://schemas.openxmlformats.org/officeDocument/2006/relationships/tags" Target="../tags/tag304.xml"/><Relationship Id="rId20" Type="http://schemas.openxmlformats.org/officeDocument/2006/relationships/tags" Target="../tags/tag308.xml"/><Relationship Id="rId29" Type="http://schemas.openxmlformats.org/officeDocument/2006/relationships/tags" Target="../tags/tag317.xml"/><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tags" Target="../tags/tag299.xml"/><Relationship Id="rId24" Type="http://schemas.openxmlformats.org/officeDocument/2006/relationships/tags" Target="../tags/tag312.xml"/><Relationship Id="rId32" Type="http://schemas.openxmlformats.org/officeDocument/2006/relationships/tags" Target="../tags/tag320.xml"/><Relationship Id="rId37" Type="http://schemas.openxmlformats.org/officeDocument/2006/relationships/slideLayout" Target="../slideLayouts/slideLayout1.xml"/><Relationship Id="rId5" Type="http://schemas.openxmlformats.org/officeDocument/2006/relationships/tags" Target="../tags/tag293.xml"/><Relationship Id="rId15" Type="http://schemas.openxmlformats.org/officeDocument/2006/relationships/tags" Target="../tags/tag303.xml"/><Relationship Id="rId23" Type="http://schemas.openxmlformats.org/officeDocument/2006/relationships/tags" Target="../tags/tag311.xml"/><Relationship Id="rId28" Type="http://schemas.openxmlformats.org/officeDocument/2006/relationships/tags" Target="../tags/tag316.xml"/><Relationship Id="rId36" Type="http://schemas.openxmlformats.org/officeDocument/2006/relationships/tags" Target="../tags/tag324.xml"/><Relationship Id="rId10" Type="http://schemas.openxmlformats.org/officeDocument/2006/relationships/tags" Target="../tags/tag298.xml"/><Relationship Id="rId19" Type="http://schemas.openxmlformats.org/officeDocument/2006/relationships/tags" Target="../tags/tag307.xml"/><Relationship Id="rId31" Type="http://schemas.openxmlformats.org/officeDocument/2006/relationships/tags" Target="../tags/tag319.xml"/><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 Id="rId22" Type="http://schemas.openxmlformats.org/officeDocument/2006/relationships/tags" Target="../tags/tag310.xml"/><Relationship Id="rId27" Type="http://schemas.openxmlformats.org/officeDocument/2006/relationships/tags" Target="../tags/tag315.xml"/><Relationship Id="rId30" Type="http://schemas.openxmlformats.org/officeDocument/2006/relationships/tags" Target="../tags/tag318.xml"/><Relationship Id="rId35" Type="http://schemas.openxmlformats.org/officeDocument/2006/relationships/tags" Target="../tags/tag323.xml"/><Relationship Id="rId8" Type="http://schemas.openxmlformats.org/officeDocument/2006/relationships/tags" Target="../tags/tag296.xml"/><Relationship Id="rId3" Type="http://schemas.openxmlformats.org/officeDocument/2006/relationships/tags" Target="../tags/tag2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20080403-上大校园-021"/>
          <p:cNvPicPr>
            <a:picLocks noChangeAspect="1"/>
          </p:cNvPicPr>
          <p:nvPr>
            <p:custDataLst>
              <p:tags r:id="rId2"/>
            </p:custDataLst>
          </p:nvPr>
        </p:nvPicPr>
        <p:blipFill>
          <a:blip r:embed="rId69"/>
          <a:stretch>
            <a:fillRect/>
          </a:stretch>
        </p:blipFill>
        <p:spPr>
          <a:xfrm>
            <a:off x="-635" y="0"/>
            <a:ext cx="12192635" cy="6861175"/>
          </a:xfrm>
          <a:prstGeom prst="rect">
            <a:avLst/>
          </a:prstGeom>
          <a:noFill/>
        </p:spPr>
      </p:pic>
      <p:sp>
        <p:nvSpPr>
          <p:cNvPr id="6" name="矩形 5"/>
          <p:cNvSpPr/>
          <p:nvPr>
            <p:custDataLst>
              <p:tags r:id="rId3"/>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custDataLst>
              <p:tags r:id="rId4"/>
            </p:custDataLst>
          </p:nvPr>
        </p:nvSpPr>
        <p:spPr>
          <a:xfrm>
            <a:off x="145415" y="1522730"/>
            <a:ext cx="6275070" cy="1293687"/>
          </a:xfrm>
          <a:prstGeom prst="rect">
            <a:avLst/>
          </a:prstGeom>
          <a:noFill/>
        </p:spPr>
        <p:txBody>
          <a:bodyPr wrap="square" rtlCol="0">
            <a:spAutoFit/>
          </a:bodyPr>
          <a:lstStyle/>
          <a:p>
            <a:pPr algn="ctr" fontAlgn="auto">
              <a:lnSpc>
                <a:spcPct val="120000"/>
              </a:lnSpc>
            </a:pPr>
            <a:r>
              <a:rPr lang="zh-CN" altLang="en-US" sz="4800" b="1" dirty="0">
                <a:solidFill>
                  <a:srgbClr val="5A6D6C"/>
                </a:solidFill>
                <a:latin typeface="Source Han Sans CN Bold" panose="020B0A00000000000000" charset="-122"/>
                <a:ea typeface="Source Han Sans CN Bold" panose="020B0A00000000000000" charset="-122"/>
              </a:rPr>
              <a:t>虚拟化与容器技术</a:t>
            </a:r>
            <a:endParaRPr lang="zh-CN" altLang="en-US" sz="4400" b="1" dirty="0">
              <a:solidFill>
                <a:srgbClr val="5A6D6C"/>
              </a:solidFill>
              <a:latin typeface="Source Han Sans CN Bold" panose="020B0A00000000000000" charset="-122"/>
              <a:ea typeface="Source Han Sans CN Bold" panose="020B0A00000000000000" charset="-122"/>
            </a:endParaRPr>
          </a:p>
          <a:p>
            <a:pPr algn="ctr">
              <a:lnSpc>
                <a:spcPct val="110000"/>
              </a:lnSpc>
            </a:pPr>
            <a:endParaRPr lang="zh-CN" altLang="en-US" sz="2000" b="1" dirty="0">
              <a:solidFill>
                <a:srgbClr val="5A6D6C"/>
              </a:solidFill>
              <a:latin typeface="Source Han Sans CN Bold" panose="020B0A00000000000000" charset="-122"/>
              <a:ea typeface="Source Han Sans CN Bold" panose="020B0A00000000000000" charset="-122"/>
            </a:endParaRPr>
          </a:p>
        </p:txBody>
      </p:sp>
      <p:sp>
        <p:nvSpPr>
          <p:cNvPr id="51" name="文本框"/>
          <p:cNvSpPr txBox="1">
            <a:spLocks noChangeArrowheads="1"/>
          </p:cNvSpPr>
          <p:nvPr>
            <p:custDataLst>
              <p:tags r:id="rId5"/>
            </p:custDataLst>
          </p:nvPr>
        </p:nvSpPr>
        <p:spPr bwMode="auto">
          <a:xfrm>
            <a:off x="1315616" y="2616075"/>
            <a:ext cx="3237723" cy="403860"/>
          </a:xfrm>
          <a:prstGeom prst="roundRect">
            <a:avLst/>
          </a:prstGeom>
          <a:noFill/>
          <a:ln>
            <a:noFill/>
          </a:ln>
          <a:effectLst/>
          <a:extLst>
            <a:ext uri="{909E8E84-426E-40DD-AFC4-6F175D3DCCD1}">
              <a14:hiddenFill xmlns:a14="http://schemas.microsoft.com/office/drawing/2010/main">
                <a:solidFill>
                  <a:srgbClr val="8AA3A0"/>
                </a:solidFill>
              </a14:hiddenFill>
            </a:ext>
          </a:extLst>
        </p:spPr>
        <p:txBody>
          <a:bodyPr vert="horz" wrap="square" lIns="91416" tIns="45708" rIns="91416" bIns="45708"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dist">
              <a:lnSpc>
                <a:spcPct val="150000"/>
              </a:lnSpc>
            </a:pPr>
            <a:r>
              <a:rPr lang="zh-CN" altLang="en-US"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rPr>
              <a:t>计算机体系结构第五组</a:t>
            </a:r>
            <a:r>
              <a:rPr lang="en-US" altLang="zh-CN"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rPr>
              <a:t> </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9853930" y="641985"/>
            <a:ext cx="1759585" cy="698500"/>
            <a:chOff x="3768308" y="2508637"/>
            <a:chExt cx="4655383" cy="1847076"/>
          </a:xfrm>
          <a:solidFill>
            <a:srgbClr val="F0EEE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custDataLst>
                  <p:tags r:id="rId47"/>
                </p:custDataLst>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3" name="ïsḻïḑe"/>
              <p:cNvSpPr/>
              <p:nvPr>
                <p:custDataLst>
                  <p:tags r:id="rId48"/>
                </p:custDataLst>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4" name="ïšlîḋé"/>
              <p:cNvSpPr/>
              <p:nvPr>
                <p:custDataLst>
                  <p:tags r:id="rId49"/>
                </p:custDataLst>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5" name="iṩ1îḍê"/>
              <p:cNvSpPr/>
              <p:nvPr>
                <p:custDataLst>
                  <p:tags r:id="rId50"/>
                </p:custDataLst>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6" name="îṩ1îḓé"/>
              <p:cNvSpPr/>
              <p:nvPr>
                <p:custDataLst>
                  <p:tags r:id="rId51"/>
                </p:custDataLst>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7" name="ïšḷíḓê"/>
              <p:cNvSpPr/>
              <p:nvPr>
                <p:custDataLst>
                  <p:tags r:id="rId52"/>
                </p:custDataLst>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8" name="isļîḓè"/>
              <p:cNvSpPr/>
              <p:nvPr>
                <p:custDataLst>
                  <p:tags r:id="rId53"/>
                </p:custDataLst>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9" name="íślîḍe"/>
              <p:cNvSpPr/>
              <p:nvPr>
                <p:custDataLst>
                  <p:tags r:id="rId54"/>
                </p:custDataLst>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60" name="ïśļídê"/>
              <p:cNvSpPr/>
              <p:nvPr>
                <p:custDataLst>
                  <p:tags r:id="rId55"/>
                </p:custDataLst>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61" name="iṡļíḍe"/>
              <p:cNvSpPr/>
              <p:nvPr>
                <p:custDataLst>
                  <p:tags r:id="rId56"/>
                </p:custDataLst>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2" name="ïsliďê"/>
              <p:cNvSpPr/>
              <p:nvPr>
                <p:custDataLst>
                  <p:tags r:id="rId57"/>
                </p:custDataLst>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3" name="íṩ1íḑe"/>
              <p:cNvSpPr/>
              <p:nvPr>
                <p:custDataLst>
                  <p:tags r:id="rId58"/>
                </p:custDataLst>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64" name="iṩļïḋe"/>
              <p:cNvSpPr/>
              <p:nvPr>
                <p:custDataLst>
                  <p:tags r:id="rId59"/>
                </p:custDataLst>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65" name="îš1iďé"/>
              <p:cNvSpPr/>
              <p:nvPr>
                <p:custDataLst>
                  <p:tags r:id="rId60"/>
                </p:custDataLst>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6" name="iṩḷïdè"/>
              <p:cNvSpPr/>
              <p:nvPr>
                <p:custDataLst>
                  <p:tags r:id="rId61"/>
                </p:custDataLst>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7" name="íŝḷíďé"/>
              <p:cNvSpPr/>
              <p:nvPr>
                <p:custDataLst>
                  <p:tags r:id="rId62"/>
                </p:custDataLst>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8" name="ïsľíḋê"/>
              <p:cNvSpPr/>
              <p:nvPr>
                <p:custDataLst>
                  <p:tags r:id="rId63"/>
                </p:custDataLst>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9" name="iṩḷíḍé"/>
              <p:cNvSpPr/>
              <p:nvPr>
                <p:custDataLst>
                  <p:tags r:id="rId64"/>
                </p:custDataLst>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70" name="iṩ1íḑè"/>
              <p:cNvSpPr/>
              <p:nvPr>
                <p:custDataLst>
                  <p:tags r:id="rId65"/>
                </p:custDataLst>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71" name="ïŝlïḋè"/>
              <p:cNvSpPr/>
              <p:nvPr>
                <p:custDataLst>
                  <p:tags r:id="rId66"/>
                </p:custDataLst>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72" name="ïṣlîďê"/>
              <p:cNvSpPr/>
              <p:nvPr>
                <p:custDataLst>
                  <p:tags r:id="rId67"/>
                </p:custDataLst>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custDataLst>
                  <p:tags r:id="rId38"/>
                </p:custDataLst>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4" name="îśļiďè"/>
              <p:cNvSpPr/>
              <p:nvPr>
                <p:custDataLst>
                  <p:tags r:id="rId39"/>
                </p:custDataLst>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5" name="ïṣ1íḑé"/>
              <p:cNvSpPr/>
              <p:nvPr>
                <p:custDataLst>
                  <p:tags r:id="rId40"/>
                </p:custDataLst>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6" name="íS1íḑe"/>
              <p:cNvSpPr/>
              <p:nvPr>
                <p:custDataLst>
                  <p:tags r:id="rId41"/>
                </p:custDataLst>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7" name="í$ḻïḍé"/>
              <p:cNvSpPr/>
              <p:nvPr>
                <p:custDataLst>
                  <p:tags r:id="rId42"/>
                </p:custDataLst>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8" name="îṩļïdê"/>
              <p:cNvSpPr/>
              <p:nvPr>
                <p:custDataLst>
                  <p:tags r:id="rId43"/>
                </p:custDataLst>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9" name="ï$ḷiḓè"/>
              <p:cNvSpPr/>
              <p:nvPr>
                <p:custDataLst>
                  <p:tags r:id="rId44"/>
                </p:custDataLst>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0" name="ïšḷîďé"/>
              <p:cNvSpPr/>
              <p:nvPr>
                <p:custDataLst>
                  <p:tags r:id="rId45"/>
                </p:custDataLst>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1" name="íŝ1îḋê"/>
              <p:cNvSpPr/>
              <p:nvPr>
                <p:custDataLst>
                  <p:tags r:id="rId46"/>
                </p:custDataLst>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custDataLst>
                  <p:tags r:id="rId7"/>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3" name="iŝḻïḍé"/>
              <p:cNvSpPr/>
              <p:nvPr>
                <p:custDataLst>
                  <p:tags r:id="rId8"/>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4" name="ïSľíḋè"/>
              <p:cNvSpPr/>
              <p:nvPr>
                <p:custDataLst>
                  <p:tags r:id="rId9"/>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5" name="i$lîḍé"/>
              <p:cNvSpPr/>
              <p:nvPr>
                <p:custDataLst>
                  <p:tags r:id="rId10"/>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6" name="íŝlíḓé"/>
              <p:cNvSpPr/>
              <p:nvPr>
                <p:custDataLst>
                  <p:tags r:id="rId11"/>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7" name="îS1îďe"/>
              <p:cNvSpPr/>
              <p:nvPr>
                <p:custDataLst>
                  <p:tags r:id="rId12"/>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8" name="îṥḷiďê"/>
              <p:cNvSpPr/>
              <p:nvPr>
                <p:custDataLst>
                  <p:tags r:id="rId13"/>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9" name="îšľíďê"/>
              <p:cNvSpPr/>
              <p:nvPr>
                <p:custDataLst>
                  <p:tags r:id="rId14"/>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0" name="işľîḑe"/>
              <p:cNvSpPr/>
              <p:nvPr>
                <p:custDataLst>
                  <p:tags r:id="rId15"/>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1" name="îsļídê"/>
              <p:cNvSpPr/>
              <p:nvPr>
                <p:custDataLst>
                  <p:tags r:id="rId16"/>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2" name="iṧ1iḍè"/>
              <p:cNvSpPr/>
              <p:nvPr>
                <p:custDataLst>
                  <p:tags r:id="rId17"/>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3" name="ís1íḑê"/>
              <p:cNvSpPr/>
              <p:nvPr>
                <p:custDataLst>
                  <p:tags r:id="rId18"/>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4" name="îšlídé"/>
              <p:cNvSpPr/>
              <p:nvPr>
                <p:custDataLst>
                  <p:tags r:id="rId19"/>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5" name="iSḻîdé"/>
              <p:cNvSpPr/>
              <p:nvPr>
                <p:custDataLst>
                  <p:tags r:id="rId20"/>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6" name="íšľïḋê"/>
              <p:cNvSpPr/>
              <p:nvPr>
                <p:custDataLst>
                  <p:tags r:id="rId21"/>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7" name="îśľïďe"/>
              <p:cNvSpPr/>
              <p:nvPr>
                <p:custDataLst>
                  <p:tags r:id="rId22"/>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8" name="ïṩľiḓé"/>
              <p:cNvSpPr/>
              <p:nvPr>
                <p:custDataLst>
                  <p:tags r:id="rId23"/>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9" name="ïŝľîdé"/>
              <p:cNvSpPr/>
              <p:nvPr>
                <p:custDataLst>
                  <p:tags r:id="rId24"/>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0" name="ïs1ïḋe"/>
              <p:cNvSpPr/>
              <p:nvPr>
                <p:custDataLst>
                  <p:tags r:id="rId25"/>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1" name="iŝļíďè"/>
              <p:cNvSpPr/>
              <p:nvPr>
                <p:custDataLst>
                  <p:tags r:id="rId26"/>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2" name="ïṩḻiďè"/>
              <p:cNvSpPr/>
              <p:nvPr>
                <p:custDataLst>
                  <p:tags r:id="rId27"/>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3" name="íṧ1iḍé"/>
              <p:cNvSpPr/>
              <p:nvPr>
                <p:custDataLst>
                  <p:tags r:id="rId28"/>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4" name="isliḓè"/>
              <p:cNvSpPr/>
              <p:nvPr>
                <p:custDataLst>
                  <p:tags r:id="rId29"/>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5" name="iṣḻîde"/>
              <p:cNvSpPr/>
              <p:nvPr>
                <p:custDataLst>
                  <p:tags r:id="rId30"/>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6" name="ïṥ1íďe"/>
              <p:cNvSpPr/>
              <p:nvPr>
                <p:custDataLst>
                  <p:tags r:id="rId31"/>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7" name="íṩļidè"/>
              <p:cNvSpPr/>
              <p:nvPr>
                <p:custDataLst>
                  <p:tags r:id="rId32"/>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8" name="ïṥḷiḋe"/>
              <p:cNvSpPr/>
              <p:nvPr>
                <p:custDataLst>
                  <p:tags r:id="rId33"/>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9" name="îŝḷíďe"/>
              <p:cNvSpPr/>
              <p:nvPr>
                <p:custDataLst>
                  <p:tags r:id="rId34"/>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0" name="ïšḻide"/>
              <p:cNvSpPr/>
              <p:nvPr>
                <p:custDataLst>
                  <p:tags r:id="rId35"/>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1" name="î$lïḋè"/>
              <p:cNvSpPr/>
              <p:nvPr>
                <p:custDataLst>
                  <p:tags r:id="rId36"/>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2" name="isḻïḑê"/>
              <p:cNvSpPr/>
              <p:nvPr>
                <p:custDataLst>
                  <p:tags r:id="rId37"/>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gr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80126-雪后上大-094"/>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635" y="0"/>
            <a:ext cx="12192635" cy="6857365"/>
          </a:xfrm>
          <a:prstGeom prst="rect">
            <a:avLst/>
          </a:prstGeom>
        </p:spPr>
      </p:pic>
      <p:sp>
        <p:nvSpPr>
          <p:cNvPr id="5" name="矩形 4"/>
          <p:cNvSpPr/>
          <p:nvPr>
            <p:custDataLst>
              <p:tags r:id="rId3"/>
            </p:custDataLst>
          </p:nvPr>
        </p:nvSpPr>
        <p:spPr>
          <a:xfrm>
            <a:off x="810895" y="645795"/>
            <a:ext cx="10571480" cy="55670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custDataLst>
              <p:tags r:id="rId4"/>
            </p:custDataLst>
          </p:nvPr>
        </p:nvSpPr>
        <p:spPr>
          <a:xfrm>
            <a:off x="1892935" y="1240473"/>
            <a:ext cx="660400" cy="660400"/>
          </a:xfrm>
          <a:prstGeom prst="ellipse">
            <a:avLst/>
          </a:prstGeom>
          <a:solidFill>
            <a:srgbClr val="CEC2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spc="-150" dirty="0">
                <a:solidFill>
                  <a:schemeClr val="bg1"/>
                </a:solidFill>
                <a:ea typeface="Source Han Sans CN Heavy" panose="020B0A00000000000000" charset="-122"/>
                <a:sym typeface="汉仪君黑-45简" panose="020B0604020202020204" charset="-122"/>
              </a:rPr>
              <a:t>1</a:t>
            </a:r>
          </a:p>
        </p:txBody>
      </p:sp>
      <p:sp>
        <p:nvSpPr>
          <p:cNvPr id="15" name="文本框 14"/>
          <p:cNvSpPr txBox="1"/>
          <p:nvPr>
            <p:custDataLst>
              <p:tags r:id="rId5"/>
            </p:custDataLst>
          </p:nvPr>
        </p:nvSpPr>
        <p:spPr>
          <a:xfrm>
            <a:off x="2637310" y="1278890"/>
            <a:ext cx="3529965"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CEC293"/>
                </a:solidFill>
                <a:ea typeface="Source Han Sans CN Bold" panose="020B0A00000000000000" charset="-122"/>
                <a:sym typeface="汉仪大宋简" panose="02010609000101010101" charset="-122"/>
              </a:rPr>
              <a:t>虚拟化</a:t>
            </a:r>
          </a:p>
        </p:txBody>
      </p:sp>
      <p:sp>
        <p:nvSpPr>
          <p:cNvPr id="47" name="椭圆 46"/>
          <p:cNvSpPr/>
          <p:nvPr>
            <p:custDataLst>
              <p:tags r:id="rId6"/>
            </p:custDataLst>
          </p:nvPr>
        </p:nvSpPr>
        <p:spPr>
          <a:xfrm>
            <a:off x="1884045" y="3816350"/>
            <a:ext cx="660400" cy="660400"/>
          </a:xfrm>
          <a:prstGeom prst="ellipse">
            <a:avLst/>
          </a:prstGeom>
          <a:solidFill>
            <a:srgbClr val="CEC2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spc="-150" dirty="0">
                <a:solidFill>
                  <a:schemeClr val="bg1"/>
                </a:solidFill>
                <a:latin typeface="Source Han Sans CN Heavy" panose="020B0A00000000000000" charset="-122"/>
                <a:ea typeface="Source Han Sans CN Heavy" panose="020B0A00000000000000" charset="-122"/>
                <a:cs typeface="汉仪君黑-45简" panose="020B0604020202020204" charset="-122"/>
                <a:sym typeface="汉仪君黑-45简" panose="020B0604020202020204" charset="-122"/>
              </a:rPr>
              <a:t>3</a:t>
            </a:r>
          </a:p>
        </p:txBody>
      </p:sp>
      <p:sp>
        <p:nvSpPr>
          <p:cNvPr id="16" name="文本框 15"/>
          <p:cNvSpPr txBox="1"/>
          <p:nvPr>
            <p:custDataLst>
              <p:tags r:id="rId7"/>
            </p:custDataLst>
          </p:nvPr>
        </p:nvSpPr>
        <p:spPr>
          <a:xfrm>
            <a:off x="2544444" y="3816350"/>
            <a:ext cx="4556152"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CEC293"/>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Docker</a:t>
            </a:r>
            <a:r>
              <a:rPr lang="zh-CN" altLang="en-US" sz="3200" b="1" dirty="0">
                <a:solidFill>
                  <a:srgbClr val="CEC293"/>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实例演示</a:t>
            </a:r>
          </a:p>
        </p:txBody>
      </p:sp>
      <p:sp>
        <p:nvSpPr>
          <p:cNvPr id="17" name="椭圆 16"/>
          <p:cNvSpPr/>
          <p:nvPr>
            <p:custDataLst>
              <p:tags r:id="rId8"/>
            </p:custDataLst>
          </p:nvPr>
        </p:nvSpPr>
        <p:spPr>
          <a:xfrm>
            <a:off x="1884044" y="2528411"/>
            <a:ext cx="660400" cy="660400"/>
          </a:xfrm>
          <a:prstGeom prst="ellipse">
            <a:avLst/>
          </a:prstGeom>
          <a:solidFill>
            <a:srgbClr val="8AA3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spc="-150" dirty="0">
                <a:solidFill>
                  <a:schemeClr val="bg1"/>
                </a:solidFill>
                <a:ea typeface="Source Han Sans CN Heavy" panose="020B0A00000000000000" charset="-122"/>
                <a:sym typeface="汉仪君黑-45简" panose="020B0604020202020204" charset="-122"/>
              </a:rPr>
              <a:t>2</a:t>
            </a:r>
          </a:p>
        </p:txBody>
      </p:sp>
      <p:sp>
        <p:nvSpPr>
          <p:cNvPr id="18" name="文本框 17"/>
          <p:cNvSpPr txBox="1"/>
          <p:nvPr>
            <p:custDataLst>
              <p:tags r:id="rId9"/>
            </p:custDataLst>
          </p:nvPr>
        </p:nvSpPr>
        <p:spPr>
          <a:xfrm>
            <a:off x="2637310" y="2566224"/>
            <a:ext cx="381082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ea typeface="Source Han Sans CN Bold" panose="020B0A00000000000000" charset="-122"/>
                <a:sym typeface="汉仪大宋简" panose="02010609000101010101" charset="-122"/>
              </a:rPr>
              <a:t>容器技术与</a:t>
            </a:r>
            <a:r>
              <a:rPr lang="en-US" altLang="zh-CN" sz="3200" b="1" dirty="0">
                <a:solidFill>
                  <a:srgbClr val="8AA3A0"/>
                </a:solidFill>
                <a:ea typeface="Source Han Sans CN Bold" panose="020B0A00000000000000" charset="-122"/>
                <a:sym typeface="汉仪大宋简" panose="02010609000101010101" charset="-122"/>
              </a:rPr>
              <a:t>Docker</a:t>
            </a:r>
            <a:endParaRPr lang="zh-CN" altLang="en-US" sz="3200" b="1" dirty="0">
              <a:solidFill>
                <a:srgbClr val="8AA3A0"/>
              </a:solidFill>
              <a:ea typeface="Source Han Sans CN Bold" panose="020B0A00000000000000" charset="-122"/>
              <a:sym typeface="汉仪大宋简" panose="02010609000101010101" charset="-122"/>
            </a:endParaRPr>
          </a:p>
        </p:txBody>
      </p:sp>
    </p:spTree>
    <p:custDataLst>
      <p:tags r:id="rId1"/>
    </p:custDataLst>
    <p:extLst>
      <p:ext uri="{BB962C8B-B14F-4D97-AF65-F5344CB8AC3E}">
        <p14:creationId xmlns:p14="http://schemas.microsoft.com/office/powerpoint/2010/main" val="932221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7"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5" y="493395"/>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5"/>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6"/>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7"/>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8"/>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9"/>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0"/>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1"/>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2"/>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3"/>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4"/>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5"/>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6"/>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7"/>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8"/>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19"/>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0"/>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1"/>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2"/>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3"/>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4"/>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5"/>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6"/>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7"/>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8"/>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29"/>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0"/>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1"/>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2"/>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3"/>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4"/>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5"/>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1" y="-35637"/>
            <a:ext cx="3825551"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容器技术与</a:t>
            </a:r>
            <a:r>
              <a:rPr lang="en-US" altLang="zh-CN"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Docker</a:t>
            </a:r>
            <a:endPar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endParaRPr>
          </a:p>
        </p:txBody>
      </p:sp>
      <p:sp>
        <p:nvSpPr>
          <p:cNvPr id="4" name="矩形 3">
            <a:extLst>
              <a:ext uri="{FF2B5EF4-FFF2-40B4-BE49-F238E27FC236}">
                <a16:creationId xmlns:a16="http://schemas.microsoft.com/office/drawing/2014/main" id="{B55FDD95-AFBD-5D27-B12A-EDD7E18B5044}"/>
              </a:ext>
            </a:extLst>
          </p:cNvPr>
          <p:cNvSpPr/>
          <p:nvPr/>
        </p:nvSpPr>
        <p:spPr>
          <a:xfrm>
            <a:off x="2108853" y="1558412"/>
            <a:ext cx="7973658" cy="923330"/>
          </a:xfrm>
          <a:prstGeom prst="rect">
            <a:avLst/>
          </a:prstGeom>
          <a:noFill/>
        </p:spPr>
        <p:txBody>
          <a:bodyPr wrap="none" lIns="91440" tIns="45720" rIns="91440" bIns="45720">
            <a:spAutoFit/>
          </a:bodyPr>
          <a:lstStyle/>
          <a:p>
            <a:pPr algn="ctr"/>
            <a:r>
              <a:rPr lang="zh-CN" altLang="en-US" sz="5400" b="1" dirty="0">
                <a:ln w="22225">
                  <a:solidFill>
                    <a:schemeClr val="accent2"/>
                  </a:solidFill>
                  <a:prstDash val="solid"/>
                </a:ln>
                <a:solidFill>
                  <a:schemeClr val="accent2">
                    <a:lumMod val="40000"/>
                    <a:lumOff val="60000"/>
                  </a:schemeClr>
                </a:solidFill>
              </a:rPr>
              <a:t>为什么会出现容器技术？</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7" name="矩形 6">
            <a:extLst>
              <a:ext uri="{FF2B5EF4-FFF2-40B4-BE49-F238E27FC236}">
                <a16:creationId xmlns:a16="http://schemas.microsoft.com/office/drawing/2014/main" id="{A3E74628-10EA-4601-756C-58A11701BCA6}"/>
              </a:ext>
            </a:extLst>
          </p:cNvPr>
          <p:cNvSpPr/>
          <p:nvPr/>
        </p:nvSpPr>
        <p:spPr>
          <a:xfrm>
            <a:off x="2524835" y="3241745"/>
            <a:ext cx="7141700"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更快，所用资源更少！</a:t>
            </a:r>
          </a:p>
        </p:txBody>
      </p:sp>
    </p:spTree>
    <p:custDataLst>
      <p:tags r:id="rId1"/>
    </p:custDataLst>
    <p:extLst>
      <p:ext uri="{BB962C8B-B14F-4D97-AF65-F5344CB8AC3E}">
        <p14:creationId xmlns:p14="http://schemas.microsoft.com/office/powerpoint/2010/main" val="425901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8"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5" y="493395"/>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6"/>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7"/>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8"/>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9"/>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10"/>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1"/>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2"/>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3"/>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4"/>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5"/>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6"/>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7"/>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8"/>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9"/>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20"/>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1"/>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2"/>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3"/>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4"/>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5"/>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6"/>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7"/>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8"/>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9"/>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30"/>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1"/>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2"/>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3"/>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4"/>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5"/>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6"/>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1" y="-35637"/>
            <a:ext cx="3825551"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容器技术与</a:t>
            </a:r>
            <a:r>
              <a:rPr lang="en-US" altLang="zh-CN"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Docker</a:t>
            </a:r>
            <a:endPar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endParaRPr>
          </a:p>
        </p:txBody>
      </p:sp>
      <p:sp>
        <p:nvSpPr>
          <p:cNvPr id="4" name="文本框 3">
            <a:extLst>
              <a:ext uri="{FF2B5EF4-FFF2-40B4-BE49-F238E27FC236}">
                <a16:creationId xmlns:a16="http://schemas.microsoft.com/office/drawing/2014/main" id="{D752F9AA-AD4E-8E81-29F6-A6E35A823F06}"/>
              </a:ext>
            </a:extLst>
          </p:cNvPr>
          <p:cNvSpPr txBox="1"/>
          <p:nvPr>
            <p:custDataLst>
              <p:tags r:id="rId5"/>
            </p:custDataLst>
          </p:nvPr>
        </p:nvSpPr>
        <p:spPr>
          <a:xfrm>
            <a:off x="2254501" y="1577251"/>
            <a:ext cx="7682362" cy="2126159"/>
          </a:xfrm>
          <a:prstGeom prst="rect">
            <a:avLst/>
          </a:prstGeom>
          <a:noFill/>
        </p:spPr>
        <p:txBody>
          <a:bodyPr wrap="square" rtlCol="0" anchor="t">
            <a:spAutoFit/>
          </a:bodyPr>
          <a:lstStyle/>
          <a:p>
            <a:pPr indent="304800">
              <a:lnSpc>
                <a:spcPct val="150000"/>
              </a:lnSpc>
            </a:pPr>
            <a:r>
              <a:rPr lang="zh-CN" altLang="zh-CN" sz="1800" dirty="0">
                <a:effectLst/>
                <a:ea typeface="等线" panose="02010600030101010101" pitchFamily="2" charset="-122"/>
                <a:cs typeface="Times New Roman" panose="02020603050405020304" pitchFamily="18" charset="0"/>
              </a:rPr>
              <a:t>为了能够比虚拟机模式以更快、更少资源的方式发布软件，就需要对资源进行比虚拟机模式更高级别的抽象，使得服务可以通过更细的粒度对资源进行分配和控制。为此，</a:t>
            </a:r>
            <a:r>
              <a:rPr lang="en-US" altLang="zh-CN" sz="1800" dirty="0">
                <a:effectLst/>
                <a:ea typeface="等线" panose="02010600030101010101" pitchFamily="2" charset="-122"/>
                <a:cs typeface="Times New Roman" panose="02020603050405020304" pitchFamily="18" charset="0"/>
              </a:rPr>
              <a:t>Linux</a:t>
            </a:r>
            <a:r>
              <a:rPr lang="zh-CN" altLang="zh-CN" sz="1800" dirty="0">
                <a:effectLst/>
                <a:ea typeface="等线" panose="02010600030101010101" pitchFamily="2" charset="-122"/>
                <a:cs typeface="Times New Roman" panose="02020603050405020304" pitchFamily="18" charset="0"/>
              </a:rPr>
              <a:t>内核添加了新的技术，这便是众所周知的控制组</a:t>
            </a:r>
            <a:r>
              <a:rPr lang="en-US" altLang="zh-CN" sz="1800" dirty="0">
                <a:effectLst/>
                <a:ea typeface="等线" panose="02010600030101010101" pitchFamily="2" charset="-122"/>
                <a:cs typeface="Times New Roman" panose="02020603050405020304" pitchFamily="18" charset="0"/>
              </a:rPr>
              <a:t>( Control Groups</a:t>
            </a:r>
            <a:r>
              <a:rPr lang="zh-CN" altLang="zh-CN" sz="1800" dirty="0">
                <a:effectLst/>
                <a:ea typeface="等线" panose="02010600030101010101" pitchFamily="2" charset="-122"/>
                <a:cs typeface="Times New Roman" panose="02020603050405020304" pitchFamily="18" charset="0"/>
              </a:rPr>
              <a:t>，</a:t>
            </a:r>
            <a:r>
              <a:rPr lang="en-US" altLang="zh-CN" sz="1800" dirty="0" err="1">
                <a:effectLst/>
                <a:ea typeface="等线" panose="02010600030101010101" pitchFamily="2" charset="-122"/>
                <a:cs typeface="Times New Roman" panose="02020603050405020304" pitchFamily="18" charset="0"/>
              </a:rPr>
              <a:t>cgroups</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。通过这一技术来对服务运行时环境进行隔离，这种被隔离起来的运行时环境就被称为容器。</a:t>
            </a:r>
            <a:endParaRPr lang="zh-CN" altLang="en-US" sz="1200" b="1" dirty="0">
              <a:ln>
                <a:noFill/>
              </a:ln>
              <a:solidFill>
                <a:schemeClr val="tx1"/>
              </a:solidFill>
              <a:latin typeface="汉仪字酷堂义山楷W" panose="00020600040101010101" charset="-122"/>
              <a:ea typeface="汉仪字酷堂义山楷W" panose="00020600040101010101" charset="-122"/>
              <a:sym typeface="+mn-ea"/>
            </a:endParaRPr>
          </a:p>
        </p:txBody>
      </p:sp>
    </p:spTree>
    <p:custDataLst>
      <p:tags r:id="rId1"/>
    </p:custDataLst>
    <p:extLst>
      <p:ext uri="{BB962C8B-B14F-4D97-AF65-F5344CB8AC3E}">
        <p14:creationId xmlns:p14="http://schemas.microsoft.com/office/powerpoint/2010/main" val="805993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7"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5" y="493395"/>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5"/>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6"/>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7"/>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8"/>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9"/>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0"/>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1"/>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2"/>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3"/>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4"/>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5"/>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6"/>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7"/>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8"/>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19"/>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0"/>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1"/>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2"/>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3"/>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4"/>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5"/>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6"/>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7"/>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8"/>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29"/>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0"/>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1"/>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2"/>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3"/>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4"/>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5"/>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1" y="-35637"/>
            <a:ext cx="3825551"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容器技术与</a:t>
            </a:r>
            <a:r>
              <a:rPr lang="en-US" altLang="zh-CN"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Docker</a:t>
            </a:r>
            <a:endPar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endParaRPr>
          </a:p>
        </p:txBody>
      </p:sp>
      <p:sp>
        <p:nvSpPr>
          <p:cNvPr id="4" name="文本框 3">
            <a:extLst>
              <a:ext uri="{FF2B5EF4-FFF2-40B4-BE49-F238E27FC236}">
                <a16:creationId xmlns:a16="http://schemas.microsoft.com/office/drawing/2014/main" id="{705AE84F-DEC6-85F6-D0A8-3B0BFF1C2C7A}"/>
              </a:ext>
            </a:extLst>
          </p:cNvPr>
          <p:cNvSpPr txBox="1"/>
          <p:nvPr/>
        </p:nvSpPr>
        <p:spPr>
          <a:xfrm>
            <a:off x="802522" y="741315"/>
            <a:ext cx="2939144" cy="584775"/>
          </a:xfrm>
          <a:prstGeom prst="rect">
            <a:avLst/>
          </a:prstGeom>
          <a:noFill/>
        </p:spPr>
        <p:txBody>
          <a:bodyPr wrap="square" rtlCol="0">
            <a:spAutoFit/>
          </a:bodyPr>
          <a:lstStyle/>
          <a:p>
            <a:r>
              <a:rPr lang="zh-CN" altLang="en-US" sz="3200" b="1" dirty="0">
                <a:solidFill>
                  <a:srgbClr val="8AA3A0"/>
                </a:solidFill>
                <a:latin typeface="+mj-ea"/>
                <a:ea typeface="+mj-ea"/>
              </a:rPr>
              <a:t>虚拟化</a:t>
            </a:r>
            <a:r>
              <a:rPr lang="en-US" altLang="zh-CN" sz="3200" b="1" dirty="0">
                <a:solidFill>
                  <a:srgbClr val="8AA3A0"/>
                </a:solidFill>
                <a:latin typeface="+mj-ea"/>
                <a:ea typeface="+mj-ea"/>
              </a:rPr>
              <a:t>vs</a:t>
            </a:r>
            <a:r>
              <a:rPr lang="zh-CN" altLang="en-US" sz="3200" b="1" dirty="0">
                <a:solidFill>
                  <a:srgbClr val="8AA3A0"/>
                </a:solidFill>
                <a:latin typeface="+mj-ea"/>
                <a:ea typeface="+mj-ea"/>
              </a:rPr>
              <a:t>容器</a:t>
            </a:r>
            <a:endParaRPr lang="en-US" altLang="zh-CN" sz="3200" b="1" dirty="0">
              <a:solidFill>
                <a:srgbClr val="8AA3A0"/>
              </a:solidFill>
              <a:latin typeface="+mj-ea"/>
              <a:ea typeface="+mj-ea"/>
            </a:endParaRPr>
          </a:p>
        </p:txBody>
      </p:sp>
      <p:pic>
        <p:nvPicPr>
          <p:cNvPr id="7" name="图片 6">
            <a:extLst>
              <a:ext uri="{FF2B5EF4-FFF2-40B4-BE49-F238E27FC236}">
                <a16:creationId xmlns:a16="http://schemas.microsoft.com/office/drawing/2014/main" id="{4FF997AF-16D9-FE8C-9A9C-1AEB0C7CCE2E}"/>
              </a:ext>
            </a:extLst>
          </p:cNvPr>
          <p:cNvPicPr>
            <a:picLocks noChangeAspect="1"/>
          </p:cNvPicPr>
          <p:nvPr/>
        </p:nvPicPr>
        <p:blipFill>
          <a:blip r:embed="rId38"/>
          <a:stretch>
            <a:fillRect/>
          </a:stretch>
        </p:blipFill>
        <p:spPr>
          <a:xfrm>
            <a:off x="802522" y="1361727"/>
            <a:ext cx="5626270" cy="2137012"/>
          </a:xfrm>
          <a:prstGeom prst="rect">
            <a:avLst/>
          </a:prstGeom>
        </p:spPr>
      </p:pic>
      <p:pic>
        <p:nvPicPr>
          <p:cNvPr id="9" name="图片 8">
            <a:extLst>
              <a:ext uri="{FF2B5EF4-FFF2-40B4-BE49-F238E27FC236}">
                <a16:creationId xmlns:a16="http://schemas.microsoft.com/office/drawing/2014/main" id="{7FB5BA86-86C6-E6A0-A14D-4BAA95822A44}"/>
              </a:ext>
            </a:extLst>
          </p:cNvPr>
          <p:cNvPicPr>
            <a:picLocks noChangeAspect="1"/>
          </p:cNvPicPr>
          <p:nvPr/>
        </p:nvPicPr>
        <p:blipFill>
          <a:blip r:embed="rId39"/>
          <a:stretch>
            <a:fillRect/>
          </a:stretch>
        </p:blipFill>
        <p:spPr>
          <a:xfrm>
            <a:off x="4862460" y="3393086"/>
            <a:ext cx="6256562" cy="2834886"/>
          </a:xfrm>
          <a:prstGeom prst="rect">
            <a:avLst/>
          </a:prstGeom>
        </p:spPr>
      </p:pic>
    </p:spTree>
    <p:custDataLst>
      <p:tags r:id="rId1"/>
    </p:custDataLst>
    <p:extLst>
      <p:ext uri="{BB962C8B-B14F-4D97-AF65-F5344CB8AC3E}">
        <p14:creationId xmlns:p14="http://schemas.microsoft.com/office/powerpoint/2010/main" val="2453048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8"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5" y="493395"/>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6"/>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7"/>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8"/>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9"/>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10"/>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1"/>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2"/>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3"/>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4"/>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5"/>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6"/>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7"/>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8"/>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9"/>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20"/>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1"/>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2"/>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3"/>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4"/>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5"/>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6"/>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7"/>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8"/>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9"/>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30"/>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1"/>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2"/>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3"/>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4"/>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5"/>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6"/>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1" y="-35637"/>
            <a:ext cx="3825551"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容器技术与</a:t>
            </a:r>
            <a:r>
              <a:rPr lang="en-US" altLang="zh-CN"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Docker</a:t>
            </a:r>
            <a:endPar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endParaRPr>
          </a:p>
        </p:txBody>
      </p:sp>
      <p:sp>
        <p:nvSpPr>
          <p:cNvPr id="4" name="文本框 3">
            <a:extLst>
              <a:ext uri="{FF2B5EF4-FFF2-40B4-BE49-F238E27FC236}">
                <a16:creationId xmlns:a16="http://schemas.microsoft.com/office/drawing/2014/main" id="{2C0DC406-53E4-B5C7-32CA-E325A1D209EA}"/>
              </a:ext>
            </a:extLst>
          </p:cNvPr>
          <p:cNvSpPr txBox="1"/>
          <p:nvPr/>
        </p:nvSpPr>
        <p:spPr>
          <a:xfrm>
            <a:off x="779854" y="740048"/>
            <a:ext cx="2709795" cy="584775"/>
          </a:xfrm>
          <a:prstGeom prst="rect">
            <a:avLst/>
          </a:prstGeom>
          <a:noFill/>
        </p:spPr>
        <p:txBody>
          <a:bodyPr wrap="square" rtlCol="0">
            <a:spAutoFit/>
          </a:bodyPr>
          <a:lstStyle/>
          <a:p>
            <a:r>
              <a:rPr lang="en-US" altLang="zh-CN" sz="3200" b="1" dirty="0">
                <a:solidFill>
                  <a:srgbClr val="8AA3A0"/>
                </a:solidFill>
                <a:latin typeface="+mj-ea"/>
                <a:ea typeface="+mj-ea"/>
              </a:rPr>
              <a:t>Docker</a:t>
            </a:r>
            <a:r>
              <a:rPr lang="zh-CN" altLang="en-US" sz="3200" b="1" dirty="0">
                <a:solidFill>
                  <a:srgbClr val="8AA3A0"/>
                </a:solidFill>
                <a:latin typeface="+mj-ea"/>
                <a:ea typeface="+mj-ea"/>
              </a:rPr>
              <a:t>的诞生</a:t>
            </a:r>
            <a:endParaRPr lang="en-US" altLang="zh-CN" sz="3200" b="1" dirty="0">
              <a:solidFill>
                <a:srgbClr val="8AA3A0"/>
              </a:solidFill>
              <a:latin typeface="+mj-ea"/>
              <a:ea typeface="+mj-ea"/>
            </a:endParaRPr>
          </a:p>
        </p:txBody>
      </p:sp>
      <p:pic>
        <p:nvPicPr>
          <p:cNvPr id="7" name="图片 6">
            <a:extLst>
              <a:ext uri="{FF2B5EF4-FFF2-40B4-BE49-F238E27FC236}">
                <a16:creationId xmlns:a16="http://schemas.microsoft.com/office/drawing/2014/main" id="{F2524414-CA44-0CBB-01CB-BCDFB253B028}"/>
              </a:ext>
            </a:extLst>
          </p:cNvPr>
          <p:cNvPicPr>
            <a:picLocks noChangeAspect="1"/>
          </p:cNvPicPr>
          <p:nvPr/>
        </p:nvPicPr>
        <p:blipFill>
          <a:blip r:embed="rId39"/>
          <a:stretch>
            <a:fillRect/>
          </a:stretch>
        </p:blipFill>
        <p:spPr>
          <a:xfrm>
            <a:off x="779854" y="1515733"/>
            <a:ext cx="2560542" cy="2179509"/>
          </a:xfrm>
          <a:prstGeom prst="rect">
            <a:avLst/>
          </a:prstGeom>
        </p:spPr>
      </p:pic>
      <p:sp>
        <p:nvSpPr>
          <p:cNvPr id="8" name="文本框 7">
            <a:extLst>
              <a:ext uri="{FF2B5EF4-FFF2-40B4-BE49-F238E27FC236}">
                <a16:creationId xmlns:a16="http://schemas.microsoft.com/office/drawing/2014/main" id="{9F03877E-4226-471A-A6D8-E1C11D595F45}"/>
              </a:ext>
            </a:extLst>
          </p:cNvPr>
          <p:cNvSpPr txBox="1"/>
          <p:nvPr>
            <p:custDataLst>
              <p:tags r:id="rId5"/>
            </p:custDataLst>
          </p:nvPr>
        </p:nvSpPr>
        <p:spPr>
          <a:xfrm>
            <a:off x="3340396" y="1324823"/>
            <a:ext cx="7682362" cy="4619150"/>
          </a:xfrm>
          <a:prstGeom prst="rect">
            <a:avLst/>
          </a:prstGeom>
          <a:noFill/>
        </p:spPr>
        <p:txBody>
          <a:bodyPr wrap="square" rtlCol="0" anchor="t">
            <a:spAutoFit/>
          </a:bodyPr>
          <a:lstStyle/>
          <a:p>
            <a:pPr indent="304800">
              <a:lnSpc>
                <a:spcPct val="150000"/>
              </a:lnSpc>
            </a:pPr>
            <a:r>
              <a:rPr lang="en-US" altLang="zh-CN" sz="1800" dirty="0">
                <a:effectLst/>
                <a:latin typeface="等线" panose="02010600030101010101" pitchFamily="2" charset="-122"/>
                <a:cs typeface="Times New Roman" panose="02020603050405020304" pitchFamily="18" charset="0"/>
              </a:rPr>
              <a:t>Docker </a:t>
            </a:r>
            <a:r>
              <a:rPr lang="zh-CN" altLang="zh-CN" sz="1800" dirty="0">
                <a:effectLst/>
                <a:ea typeface="等线" panose="02010600030101010101" pitchFamily="2" charset="-122"/>
                <a:cs typeface="Times New Roman" panose="02020603050405020304" pitchFamily="18" charset="0"/>
              </a:rPr>
              <a:t>诞生于</a:t>
            </a:r>
            <a:r>
              <a:rPr lang="en-US" altLang="zh-CN" sz="1800" dirty="0">
                <a:effectLst/>
                <a:ea typeface="等线" panose="02010600030101010101" pitchFamily="2" charset="-122"/>
                <a:cs typeface="Times New Roman" panose="02020603050405020304" pitchFamily="18" charset="0"/>
              </a:rPr>
              <a:t> 2013 </a:t>
            </a:r>
            <a:r>
              <a:rPr lang="zh-CN" altLang="zh-CN" sz="1800" dirty="0">
                <a:effectLst/>
                <a:ea typeface="等线" panose="02010600030101010101" pitchFamily="2" charset="-122"/>
                <a:cs typeface="Times New Roman" panose="02020603050405020304" pitchFamily="18" charset="0"/>
              </a:rPr>
              <a:t>年，最初是</a:t>
            </a:r>
            <a:r>
              <a:rPr lang="en-US" altLang="zh-CN" sz="1800" dirty="0">
                <a:effectLst/>
                <a:ea typeface="等线" panose="02010600030101010101" pitchFamily="2" charset="-122"/>
                <a:cs typeface="Times New Roman" panose="02020603050405020304" pitchFamily="18" charset="0"/>
              </a:rPr>
              <a:t> </a:t>
            </a:r>
            <a:r>
              <a:rPr lang="en-US" altLang="zh-CN" sz="1800" dirty="0" err="1">
                <a:effectLst/>
                <a:ea typeface="等线" panose="02010600030101010101" pitchFamily="2" charset="-122"/>
                <a:cs typeface="Times New Roman" panose="02020603050405020304" pitchFamily="18" charset="0"/>
              </a:rPr>
              <a:t>dotCloud</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公司内部的一个业余项目。项目后来加入</a:t>
            </a:r>
            <a:r>
              <a:rPr lang="en-US" altLang="zh-CN" sz="1800" dirty="0">
                <a:effectLst/>
                <a:ea typeface="等线" panose="02010600030101010101" pitchFamily="2" charset="-122"/>
                <a:cs typeface="Times New Roman" panose="02020603050405020304" pitchFamily="18" charset="0"/>
              </a:rPr>
              <a:t> Linux </a:t>
            </a:r>
            <a:r>
              <a:rPr lang="zh-CN" altLang="zh-CN" sz="1800" dirty="0">
                <a:effectLst/>
                <a:ea typeface="等线" panose="02010600030101010101" pitchFamily="2" charset="-122"/>
                <a:cs typeface="Times New Roman" panose="02020603050405020304" pitchFamily="18" charset="0"/>
              </a:rPr>
              <a:t>基金会以后成为了一个遵从</a:t>
            </a:r>
            <a:r>
              <a:rPr lang="en-US" altLang="zh-CN" sz="1800" dirty="0">
                <a:effectLst/>
                <a:ea typeface="等线" panose="02010600030101010101" pitchFamily="2" charset="-122"/>
                <a:cs typeface="Times New Roman" panose="02020603050405020304" pitchFamily="18" charset="0"/>
              </a:rPr>
              <a:t> Apache2.0</a:t>
            </a:r>
            <a:r>
              <a:rPr lang="zh-CN" altLang="zh-CN" sz="1800" dirty="0">
                <a:effectLst/>
                <a:ea typeface="等线" panose="02010600030101010101" pitchFamily="2" charset="-122"/>
                <a:cs typeface="Times New Roman" panose="02020603050405020304" pitchFamily="18" charset="0"/>
              </a:rPr>
              <a:t>协议的开源项目。</a:t>
            </a:r>
            <a:r>
              <a:rPr lang="en-US" altLang="zh-CN" sz="1800" dirty="0">
                <a:effectLst/>
                <a:ea typeface="等线" panose="02010600030101010101" pitchFamily="2" charset="-122"/>
                <a:cs typeface="Times New Roman" panose="02020603050405020304" pitchFamily="18" charset="0"/>
              </a:rPr>
              <a:t>Docker</a:t>
            </a:r>
            <a:r>
              <a:rPr lang="zh-CN" altLang="zh-CN" sz="1800" dirty="0">
                <a:effectLst/>
                <a:ea typeface="等线" panose="02010600030101010101" pitchFamily="2" charset="-122"/>
                <a:cs typeface="Times New Roman" panose="02020603050405020304" pitchFamily="18" charset="0"/>
              </a:rPr>
              <a:t>自开源后受到广泛的关注和讨论，</a:t>
            </a:r>
            <a:r>
              <a:rPr lang="en-US" altLang="zh-CN" sz="1800" dirty="0" err="1">
                <a:effectLst/>
                <a:ea typeface="等线" panose="02010600030101010101" pitchFamily="2" charset="-122"/>
                <a:cs typeface="Times New Roman" panose="02020603050405020304" pitchFamily="18" charset="0"/>
              </a:rPr>
              <a:t>dotCloud</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公司已经改名为</a:t>
            </a:r>
            <a:r>
              <a:rPr lang="en-US" altLang="zh-CN" sz="1800" dirty="0">
                <a:effectLst/>
                <a:ea typeface="等线" panose="02010600030101010101" pitchFamily="2" charset="-122"/>
                <a:cs typeface="Times New Roman" panose="02020603050405020304" pitchFamily="18" charset="0"/>
              </a:rPr>
              <a:t> Docker Inc</a:t>
            </a:r>
            <a:r>
              <a:rPr lang="zh-CN" altLang="zh-CN" sz="1800" dirty="0">
                <a:effectLst/>
                <a:ea typeface="等线" panose="02010600030101010101" pitchFamily="2" charset="-122"/>
                <a:cs typeface="Times New Roman" panose="02020603050405020304" pitchFamily="18" charset="0"/>
              </a:rPr>
              <a:t>。 </a:t>
            </a:r>
            <a:r>
              <a:rPr lang="en-US" altLang="zh-CN" sz="1800" dirty="0" err="1">
                <a:effectLst/>
                <a:ea typeface="等线" panose="02010600030101010101" pitchFamily="2" charset="-122"/>
                <a:cs typeface="Times New Roman" panose="02020603050405020304" pitchFamily="18" charset="0"/>
              </a:rPr>
              <a:t>Redhat</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已经在其 </a:t>
            </a:r>
            <a:r>
              <a:rPr lang="en-US" altLang="zh-CN" sz="1800" dirty="0">
                <a:effectLst/>
                <a:ea typeface="等线" panose="02010600030101010101" pitchFamily="2" charset="-122"/>
                <a:cs typeface="Times New Roman" panose="02020603050405020304" pitchFamily="18" charset="0"/>
              </a:rPr>
              <a:t>RHEL6</a:t>
            </a:r>
            <a:r>
              <a:rPr lang="en-US" altLang="zh-CN" dirty="0">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5 </a:t>
            </a:r>
            <a:r>
              <a:rPr lang="zh-CN" altLang="zh-CN" sz="1800" dirty="0">
                <a:effectLst/>
                <a:ea typeface="等线" panose="02010600030101010101" pitchFamily="2" charset="-122"/>
                <a:cs typeface="Times New Roman" panose="02020603050405020304" pitchFamily="18" charset="0"/>
              </a:rPr>
              <a:t>中集中支持</a:t>
            </a:r>
            <a:r>
              <a:rPr lang="en-US" altLang="zh-CN" sz="1800" dirty="0">
                <a:effectLst/>
                <a:ea typeface="等线" panose="02010600030101010101" pitchFamily="2" charset="-122"/>
                <a:cs typeface="Times New Roman" panose="02020603050405020304" pitchFamily="18" charset="0"/>
              </a:rPr>
              <a:t> Docker; Google </a:t>
            </a:r>
            <a:r>
              <a:rPr lang="zh-CN" altLang="zh-CN" sz="1800" dirty="0">
                <a:effectLst/>
                <a:ea typeface="等线" panose="02010600030101010101" pitchFamily="2" charset="-122"/>
                <a:cs typeface="Times New Roman" panose="02020603050405020304" pitchFamily="18" charset="0"/>
              </a:rPr>
              <a:t>也在其</a:t>
            </a:r>
            <a:r>
              <a:rPr lang="en-US" altLang="zh-CN" sz="1800" dirty="0">
                <a:effectLst/>
                <a:ea typeface="等线" panose="02010600030101010101" pitchFamily="2" charset="-122"/>
                <a:cs typeface="Times New Roman" panose="02020603050405020304" pitchFamily="18" charset="0"/>
              </a:rPr>
              <a:t> PaaS </a:t>
            </a:r>
            <a:r>
              <a:rPr lang="zh-CN" altLang="zh-CN" sz="1800" dirty="0">
                <a:effectLst/>
                <a:ea typeface="等线" panose="02010600030101010101" pitchFamily="2" charset="-122"/>
                <a:cs typeface="Times New Roman" panose="02020603050405020304" pitchFamily="18" charset="0"/>
              </a:rPr>
              <a:t>产品中广泛使用了</a:t>
            </a:r>
            <a:r>
              <a:rPr lang="en-US" altLang="zh-CN" sz="1800" dirty="0">
                <a:effectLst/>
                <a:ea typeface="等线" panose="02010600030101010101" pitchFamily="2" charset="-122"/>
                <a:cs typeface="Times New Roman" panose="02020603050405020304" pitchFamily="18" charset="0"/>
              </a:rPr>
              <a:t>Docker</a:t>
            </a:r>
            <a:r>
              <a:rPr lang="zh-CN" altLang="zh-CN" sz="1800" dirty="0">
                <a:effectLst/>
                <a:ea typeface="等线" panose="02010600030101010101" pitchFamily="2" charset="-122"/>
                <a:cs typeface="Times New Roman" panose="02020603050405020304" pitchFamily="18" charset="0"/>
              </a:rPr>
              <a:t>技术。</a:t>
            </a:r>
            <a:r>
              <a:rPr lang="en-US" altLang="zh-CN" sz="1800" dirty="0">
                <a:effectLst/>
                <a:ea typeface="等线" panose="02010600030101010101" pitchFamily="2" charset="-122"/>
                <a:cs typeface="Times New Roman" panose="02020603050405020304" pitchFamily="18" charset="0"/>
              </a:rPr>
              <a:t> Docker</a:t>
            </a:r>
            <a:r>
              <a:rPr lang="zh-CN" altLang="zh-CN" sz="1800" dirty="0">
                <a:effectLst/>
                <a:ea typeface="等线" panose="02010600030101010101" pitchFamily="2" charset="-122"/>
                <a:cs typeface="Times New Roman" panose="02020603050405020304" pitchFamily="18" charset="0"/>
              </a:rPr>
              <a:t>项目的目标是实现轻量级的操作系统虚拟化解决方案，基于</a:t>
            </a:r>
            <a:r>
              <a:rPr lang="en-US" altLang="zh-CN" sz="1800" dirty="0">
                <a:effectLst/>
                <a:ea typeface="等线" panose="02010600030101010101" pitchFamily="2" charset="-122"/>
                <a:cs typeface="Times New Roman" panose="02020603050405020304" pitchFamily="18" charset="0"/>
              </a:rPr>
              <a:t>Google</a:t>
            </a:r>
            <a:r>
              <a:rPr lang="zh-CN" altLang="zh-CN" sz="1800" dirty="0">
                <a:effectLst/>
                <a:ea typeface="等线" panose="02010600030101010101" pitchFamily="2" charset="-122"/>
                <a:cs typeface="Times New Roman" panose="02020603050405020304" pitchFamily="18" charset="0"/>
              </a:rPr>
              <a:t>公司推出的</a:t>
            </a:r>
            <a:r>
              <a:rPr lang="en-US" altLang="zh-CN" sz="1800" dirty="0">
                <a:effectLst/>
                <a:ea typeface="等线" panose="02010600030101010101" pitchFamily="2" charset="-122"/>
                <a:cs typeface="Times New Roman" panose="02020603050405020304" pitchFamily="18" charset="0"/>
              </a:rPr>
              <a:t>Go</a:t>
            </a:r>
            <a:r>
              <a:rPr lang="zh-CN" altLang="zh-CN" sz="1800" dirty="0">
                <a:effectLst/>
                <a:ea typeface="等线" panose="02010600030101010101" pitchFamily="2" charset="-122"/>
                <a:cs typeface="Times New Roman" panose="02020603050405020304" pitchFamily="18" charset="0"/>
              </a:rPr>
              <a:t>语言实现。</a:t>
            </a:r>
            <a:r>
              <a:rPr lang="en-US" altLang="zh-CN" sz="1800" dirty="0">
                <a:effectLst/>
                <a:ea typeface="等线" panose="02010600030101010101" pitchFamily="2" charset="-122"/>
                <a:cs typeface="Times New Roman" panose="02020603050405020304" pitchFamily="18" charset="0"/>
              </a:rPr>
              <a:t>Docker</a:t>
            </a:r>
            <a:r>
              <a:rPr lang="zh-CN" altLang="zh-CN" sz="1800" dirty="0">
                <a:effectLst/>
                <a:ea typeface="等线" panose="02010600030101010101" pitchFamily="2" charset="-122"/>
                <a:cs typeface="Times New Roman" panose="02020603050405020304" pitchFamily="18" charset="0"/>
              </a:rPr>
              <a:t>以</a:t>
            </a:r>
            <a:r>
              <a:rPr lang="en-US" altLang="zh-CN" sz="1800" dirty="0">
                <a:effectLst/>
                <a:ea typeface="等线" panose="02010600030101010101" pitchFamily="2" charset="-122"/>
                <a:cs typeface="Times New Roman" panose="02020603050405020304" pitchFamily="18" charset="0"/>
              </a:rPr>
              <a:t> Linux </a:t>
            </a:r>
            <a:r>
              <a:rPr lang="zh-CN" altLang="zh-CN" sz="1800" dirty="0">
                <a:effectLst/>
                <a:ea typeface="等线" panose="02010600030101010101" pitchFamily="2" charset="-122"/>
                <a:cs typeface="Times New Roman" panose="02020603050405020304" pitchFamily="18" charset="0"/>
              </a:rPr>
              <a:t>容器</a:t>
            </a:r>
            <a:r>
              <a:rPr lang="en-US" altLang="zh-CN" sz="1800" dirty="0">
                <a:effectLst/>
                <a:ea typeface="等线" panose="02010600030101010101" pitchFamily="2" charset="-122"/>
                <a:cs typeface="Times New Roman" panose="02020603050405020304" pitchFamily="18" charset="0"/>
              </a:rPr>
              <a:t>( LXC) </a:t>
            </a:r>
            <a:r>
              <a:rPr lang="zh-CN" altLang="zh-CN" sz="1800" dirty="0">
                <a:effectLst/>
                <a:ea typeface="等线" panose="02010600030101010101" pitchFamily="2" charset="-122"/>
                <a:cs typeface="Times New Roman" panose="02020603050405020304" pitchFamily="18" charset="0"/>
              </a:rPr>
              <a:t>技术为基础，它的主要功能是通过实现对</a:t>
            </a:r>
            <a:r>
              <a:rPr lang="en-US" altLang="zh-CN" sz="1800" dirty="0">
                <a:effectLst/>
                <a:ea typeface="等线" panose="02010600030101010101" pitchFamily="2" charset="-122"/>
                <a:cs typeface="Times New Roman" panose="02020603050405020304" pitchFamily="18" charset="0"/>
              </a:rPr>
              <a:t>LXC</a:t>
            </a:r>
            <a:r>
              <a:rPr lang="zh-CN" altLang="zh-CN" sz="1800" dirty="0">
                <a:effectLst/>
                <a:ea typeface="等线" panose="02010600030101010101" pitchFamily="2" charset="-122"/>
                <a:cs typeface="Times New Roman" panose="02020603050405020304" pitchFamily="18" charset="0"/>
              </a:rPr>
              <a:t>的进一步封装，使得对容器的操作变得更为简便，并且让用户不再需要关心容器的管理。用户使用</a:t>
            </a:r>
            <a:r>
              <a:rPr lang="en-US" altLang="zh-CN" sz="1800" dirty="0">
                <a:effectLst/>
                <a:ea typeface="等线" panose="02010600030101010101" pitchFamily="2" charset="-122"/>
                <a:cs typeface="Times New Roman" panose="02020603050405020304" pitchFamily="18" charset="0"/>
              </a:rPr>
              <a:t>Docker</a:t>
            </a:r>
            <a:r>
              <a:rPr lang="zh-CN" altLang="zh-CN" sz="1800" dirty="0">
                <a:effectLst/>
                <a:ea typeface="等线" panose="02010600030101010101" pitchFamily="2" charset="-122"/>
                <a:cs typeface="Times New Roman" panose="02020603050405020304" pitchFamily="18" charset="0"/>
              </a:rPr>
              <a:t>平台上的容器就像操作一个轻量级的虚拟机一样简单。正是因为使得操作</a:t>
            </a:r>
            <a:r>
              <a:rPr lang="en-US" altLang="zh-CN" sz="1800" dirty="0">
                <a:effectLst/>
                <a:ea typeface="等线" panose="02010600030101010101" pitchFamily="2" charset="-122"/>
                <a:cs typeface="Times New Roman" panose="02020603050405020304" pitchFamily="18" charset="0"/>
              </a:rPr>
              <a:t>LXC</a:t>
            </a:r>
            <a:r>
              <a:rPr lang="zh-CN" altLang="zh-CN" sz="1800" dirty="0">
                <a:effectLst/>
                <a:ea typeface="等线" panose="02010600030101010101" pitchFamily="2" charset="-122"/>
                <a:cs typeface="Times New Roman" panose="02020603050405020304" pitchFamily="18" charset="0"/>
              </a:rPr>
              <a:t>变得简单和方便使用，</a:t>
            </a:r>
            <a:r>
              <a:rPr lang="en-US" altLang="zh-CN" sz="1800" dirty="0">
                <a:effectLst/>
                <a:ea typeface="等线" panose="02010600030101010101" pitchFamily="2" charset="-122"/>
                <a:cs typeface="Times New Roman" panose="02020603050405020304" pitchFamily="18" charset="0"/>
              </a:rPr>
              <a:t>Docker</a:t>
            </a:r>
            <a:r>
              <a:rPr lang="zh-CN" altLang="zh-CN" sz="1800" dirty="0">
                <a:effectLst/>
                <a:ea typeface="等线" panose="02010600030101010101" pitchFamily="2" charset="-122"/>
                <a:cs typeface="Times New Roman" panose="02020603050405020304" pitchFamily="18" charset="0"/>
              </a:rPr>
              <a:t>带来了容器虚拟化进入云计算产品的热潮。</a:t>
            </a:r>
            <a:endParaRPr lang="zh-CN" altLang="en-US" sz="1200" b="1" dirty="0">
              <a:ln>
                <a:noFill/>
              </a:ln>
              <a:solidFill>
                <a:schemeClr val="tx1"/>
              </a:solidFill>
              <a:latin typeface="汉仪字酷堂义山楷W" panose="00020600040101010101" charset="-122"/>
              <a:ea typeface="汉仪字酷堂义山楷W" panose="00020600040101010101" charset="-122"/>
              <a:sym typeface="+mn-ea"/>
            </a:endParaRPr>
          </a:p>
        </p:txBody>
      </p:sp>
    </p:spTree>
    <p:custDataLst>
      <p:tags r:id="rId1"/>
    </p:custDataLst>
    <p:extLst>
      <p:ext uri="{BB962C8B-B14F-4D97-AF65-F5344CB8AC3E}">
        <p14:creationId xmlns:p14="http://schemas.microsoft.com/office/powerpoint/2010/main" val="2427762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8"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5" y="493395"/>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6"/>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7"/>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8"/>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9"/>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10"/>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1"/>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2"/>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3"/>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4"/>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5"/>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6"/>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7"/>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8"/>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9"/>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20"/>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1"/>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2"/>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3"/>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4"/>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5"/>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6"/>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7"/>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8"/>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9"/>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30"/>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1"/>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2"/>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3"/>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4"/>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5"/>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6"/>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1" y="-35637"/>
            <a:ext cx="3825551"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容器技术与</a:t>
            </a:r>
            <a:r>
              <a:rPr lang="en-US" altLang="zh-CN"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Docker</a:t>
            </a:r>
            <a:endPar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endParaRPr>
          </a:p>
        </p:txBody>
      </p:sp>
      <p:sp>
        <p:nvSpPr>
          <p:cNvPr id="4" name="文本框 3">
            <a:extLst>
              <a:ext uri="{FF2B5EF4-FFF2-40B4-BE49-F238E27FC236}">
                <a16:creationId xmlns:a16="http://schemas.microsoft.com/office/drawing/2014/main" id="{593BEB1D-E2DC-B492-2ABD-8DBB6B69896A}"/>
              </a:ext>
            </a:extLst>
          </p:cNvPr>
          <p:cNvSpPr txBox="1"/>
          <p:nvPr/>
        </p:nvSpPr>
        <p:spPr>
          <a:xfrm>
            <a:off x="779854" y="740048"/>
            <a:ext cx="3614864" cy="584775"/>
          </a:xfrm>
          <a:prstGeom prst="rect">
            <a:avLst/>
          </a:prstGeom>
          <a:noFill/>
        </p:spPr>
        <p:txBody>
          <a:bodyPr wrap="square" rtlCol="0">
            <a:spAutoFit/>
          </a:bodyPr>
          <a:lstStyle/>
          <a:p>
            <a:r>
              <a:rPr lang="en-US" altLang="zh-CN" sz="3200" b="1" dirty="0">
                <a:solidFill>
                  <a:srgbClr val="8AA3A0"/>
                </a:solidFill>
                <a:latin typeface="+mj-ea"/>
                <a:ea typeface="+mj-ea"/>
              </a:rPr>
              <a:t>Docker</a:t>
            </a:r>
            <a:r>
              <a:rPr lang="zh-CN" altLang="en-US" sz="3200" b="1" dirty="0">
                <a:solidFill>
                  <a:srgbClr val="8AA3A0"/>
                </a:solidFill>
                <a:latin typeface="+mj-ea"/>
                <a:ea typeface="+mj-ea"/>
              </a:rPr>
              <a:t>的技术实现</a:t>
            </a:r>
            <a:endParaRPr lang="en-US" altLang="zh-CN" sz="3200" b="1" dirty="0">
              <a:solidFill>
                <a:srgbClr val="8AA3A0"/>
              </a:solidFill>
              <a:latin typeface="+mj-ea"/>
              <a:ea typeface="+mj-ea"/>
            </a:endParaRPr>
          </a:p>
        </p:txBody>
      </p:sp>
      <p:sp>
        <p:nvSpPr>
          <p:cNvPr id="10" name="文本框 9">
            <a:extLst>
              <a:ext uri="{FF2B5EF4-FFF2-40B4-BE49-F238E27FC236}">
                <a16:creationId xmlns:a16="http://schemas.microsoft.com/office/drawing/2014/main" id="{0C2DA353-860F-3DCA-4DE2-56DB63C08F2D}"/>
              </a:ext>
            </a:extLst>
          </p:cNvPr>
          <p:cNvSpPr txBox="1"/>
          <p:nvPr>
            <p:custDataLst>
              <p:tags r:id="rId5"/>
            </p:custDataLst>
          </p:nvPr>
        </p:nvSpPr>
        <p:spPr>
          <a:xfrm>
            <a:off x="1912774" y="1417137"/>
            <a:ext cx="7682362" cy="336695"/>
          </a:xfrm>
          <a:prstGeom prst="rect">
            <a:avLst/>
          </a:prstGeom>
          <a:noFill/>
        </p:spPr>
        <p:txBody>
          <a:bodyPr wrap="square" rtlCol="0" anchor="t">
            <a:spAutoFit/>
          </a:bodyPr>
          <a:lstStyle/>
          <a:p>
            <a:pPr indent="304800">
              <a:lnSpc>
                <a:spcPct val="150000"/>
              </a:lnSpc>
            </a:pPr>
            <a:endParaRPr lang="zh-CN" altLang="en-US" sz="1200" b="1" dirty="0">
              <a:ln>
                <a:noFill/>
              </a:ln>
              <a:solidFill>
                <a:schemeClr val="tx1"/>
              </a:solidFill>
              <a:latin typeface="汉仪字酷堂义山楷W" panose="00020600040101010101" charset="-122"/>
              <a:ea typeface="汉仪字酷堂义山楷W" panose="00020600040101010101" charset="-122"/>
              <a:sym typeface="+mn-ea"/>
            </a:endParaRPr>
          </a:p>
        </p:txBody>
      </p:sp>
      <p:sp>
        <p:nvSpPr>
          <p:cNvPr id="15" name="矩形 14">
            <a:extLst>
              <a:ext uri="{FF2B5EF4-FFF2-40B4-BE49-F238E27FC236}">
                <a16:creationId xmlns:a16="http://schemas.microsoft.com/office/drawing/2014/main" id="{20135863-B95C-F8DE-0643-9D6234290CDD}"/>
              </a:ext>
            </a:extLst>
          </p:cNvPr>
          <p:cNvSpPr/>
          <p:nvPr/>
        </p:nvSpPr>
        <p:spPr>
          <a:xfrm>
            <a:off x="1306294" y="2322778"/>
            <a:ext cx="3023099" cy="923330"/>
          </a:xfrm>
          <a:prstGeom prst="rect">
            <a:avLst/>
          </a:prstGeom>
          <a:noFill/>
        </p:spPr>
        <p:txBody>
          <a:bodyPr wrap="squar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ea typeface="等线" panose="02010600030101010101" pitchFamily="2" charset="-122"/>
                <a:cs typeface="Times New Roman" panose="02020603050405020304" pitchFamily="18" charset="0"/>
              </a:rPr>
              <a:t>命名空间</a:t>
            </a:r>
            <a:endParaRPr lang="zh-CN" altLang="en-US" sz="5400" dirty="0">
              <a:ln w="0"/>
              <a:solidFill>
                <a:schemeClr val="accent1"/>
              </a:solidFill>
              <a:effectLst>
                <a:outerShdw blurRad="38100" dist="25400" dir="5400000" algn="ctr" rotWithShape="0">
                  <a:srgbClr val="6E747A">
                    <a:alpha val="43000"/>
                  </a:srgbClr>
                </a:outerShdw>
              </a:effectLst>
            </a:endParaRPr>
          </a:p>
        </p:txBody>
      </p:sp>
      <p:sp>
        <p:nvSpPr>
          <p:cNvPr id="16" name="箭头: 右 15">
            <a:extLst>
              <a:ext uri="{FF2B5EF4-FFF2-40B4-BE49-F238E27FC236}">
                <a16:creationId xmlns:a16="http://schemas.microsoft.com/office/drawing/2014/main" id="{10299B9E-9564-DB9E-B13D-2F17F91FA800}"/>
              </a:ext>
            </a:extLst>
          </p:cNvPr>
          <p:cNvSpPr/>
          <p:nvPr/>
        </p:nvSpPr>
        <p:spPr>
          <a:xfrm>
            <a:off x="4598772" y="254212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D2DB032-7A07-EF51-EA82-AB45D7AA0C42}"/>
              </a:ext>
            </a:extLst>
          </p:cNvPr>
          <p:cNvSpPr/>
          <p:nvPr/>
        </p:nvSpPr>
        <p:spPr>
          <a:xfrm>
            <a:off x="5722783" y="2322778"/>
            <a:ext cx="5162923" cy="923330"/>
          </a:xfrm>
          <a:prstGeom prst="rect">
            <a:avLst/>
          </a:prstGeom>
          <a:noFill/>
        </p:spPr>
        <p:txBody>
          <a:bodyPr wrap="square" lIns="91440" tIns="45720" rIns="91440" bIns="45720">
            <a:spAutoFit/>
          </a:bodyPr>
          <a:lstStyle/>
          <a:p>
            <a:pPr algn="ctr"/>
            <a:r>
              <a:rPr lang="zh-CN" altLang="zh-CN" sz="5400" dirty="0">
                <a:ln w="0"/>
                <a:solidFill>
                  <a:schemeClr val="accent1"/>
                </a:solidFill>
                <a:effectLst>
                  <a:outerShdw blurRad="38100" dist="25400" dir="5400000" algn="ctr" rotWithShape="0">
                    <a:srgbClr val="6E747A">
                      <a:alpha val="43000"/>
                    </a:srgbClr>
                  </a:outerShdw>
                </a:effectLst>
                <a:ea typeface="等线" panose="02010600030101010101" pitchFamily="2" charset="-122"/>
                <a:cs typeface="Times New Roman" panose="02020603050405020304" pitchFamily="18" charset="0"/>
              </a:rPr>
              <a:t>权限的隔离控制</a:t>
            </a:r>
            <a:endParaRPr lang="zh-CN" altLang="en-US" sz="5400" dirty="0">
              <a:ln w="0"/>
              <a:solidFill>
                <a:schemeClr val="accent1"/>
              </a:solidFill>
              <a:effectLst>
                <a:outerShdw blurRad="38100" dist="25400" dir="5400000" algn="ctr" rotWithShape="0">
                  <a:srgbClr val="6E747A">
                    <a:alpha val="43000"/>
                  </a:srgbClr>
                </a:outerShdw>
              </a:effectLst>
              <a:ea typeface="等线"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80DBB051-5652-5A56-CB56-B031AF349B55}"/>
              </a:ext>
            </a:extLst>
          </p:cNvPr>
          <p:cNvSpPr/>
          <p:nvPr/>
        </p:nvSpPr>
        <p:spPr>
          <a:xfrm>
            <a:off x="1306294" y="3687583"/>
            <a:ext cx="3023099" cy="923330"/>
          </a:xfrm>
          <a:prstGeom prst="rect">
            <a:avLst/>
          </a:prstGeom>
          <a:noFill/>
        </p:spPr>
        <p:txBody>
          <a:bodyPr wrap="squar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ea typeface="等线" panose="02010600030101010101" pitchFamily="2" charset="-122"/>
                <a:cs typeface="Times New Roman" panose="02020603050405020304" pitchFamily="18" charset="0"/>
              </a:rPr>
              <a:t>控制组</a:t>
            </a:r>
            <a:endParaRPr lang="zh-CN" altLang="en-US" sz="5400" dirty="0">
              <a:ln w="0"/>
              <a:solidFill>
                <a:schemeClr val="accent1"/>
              </a:solidFill>
              <a:effectLst>
                <a:outerShdw blurRad="38100" dist="25400" dir="5400000" algn="ctr" rotWithShape="0">
                  <a:srgbClr val="6E747A">
                    <a:alpha val="43000"/>
                  </a:srgbClr>
                </a:outerShdw>
              </a:effectLst>
            </a:endParaRPr>
          </a:p>
        </p:txBody>
      </p:sp>
      <p:sp>
        <p:nvSpPr>
          <p:cNvPr id="19" name="箭头: 右 18">
            <a:extLst>
              <a:ext uri="{FF2B5EF4-FFF2-40B4-BE49-F238E27FC236}">
                <a16:creationId xmlns:a16="http://schemas.microsoft.com/office/drawing/2014/main" id="{94828DC3-6829-0CB3-F580-9E4191079EE3}"/>
              </a:ext>
            </a:extLst>
          </p:cNvPr>
          <p:cNvSpPr/>
          <p:nvPr/>
        </p:nvSpPr>
        <p:spPr>
          <a:xfrm>
            <a:off x="4598772" y="390693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5143187-1EF2-EEEE-B44D-6FDDE736C13C}"/>
              </a:ext>
            </a:extLst>
          </p:cNvPr>
          <p:cNvSpPr/>
          <p:nvPr/>
        </p:nvSpPr>
        <p:spPr>
          <a:xfrm>
            <a:off x="5722783" y="3687583"/>
            <a:ext cx="5162923" cy="923330"/>
          </a:xfrm>
          <a:prstGeom prst="rect">
            <a:avLst/>
          </a:prstGeom>
          <a:noFill/>
        </p:spPr>
        <p:txBody>
          <a:bodyPr wrap="squar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ea typeface="等线" panose="02010600030101010101" pitchFamily="2" charset="-122"/>
                <a:cs typeface="Times New Roman" panose="02020603050405020304" pitchFamily="18" charset="0"/>
              </a:rPr>
              <a:t>资源的限制隔离</a:t>
            </a:r>
          </a:p>
        </p:txBody>
      </p:sp>
    </p:spTree>
    <p:custDataLst>
      <p:tags r:id="rId1"/>
    </p:custDataLst>
    <p:extLst>
      <p:ext uri="{BB962C8B-B14F-4D97-AF65-F5344CB8AC3E}">
        <p14:creationId xmlns:p14="http://schemas.microsoft.com/office/powerpoint/2010/main" val="277948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80126-雪后上大-094"/>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635" y="0"/>
            <a:ext cx="12192635" cy="6857365"/>
          </a:xfrm>
          <a:prstGeom prst="rect">
            <a:avLst/>
          </a:prstGeom>
        </p:spPr>
      </p:pic>
      <p:sp>
        <p:nvSpPr>
          <p:cNvPr id="5" name="矩形 4"/>
          <p:cNvSpPr/>
          <p:nvPr>
            <p:custDataLst>
              <p:tags r:id="rId3"/>
            </p:custDataLst>
          </p:nvPr>
        </p:nvSpPr>
        <p:spPr>
          <a:xfrm>
            <a:off x="810895" y="645795"/>
            <a:ext cx="10571480" cy="55670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custDataLst>
              <p:tags r:id="rId4"/>
            </p:custDataLst>
          </p:nvPr>
        </p:nvSpPr>
        <p:spPr>
          <a:xfrm>
            <a:off x="1892935" y="1240473"/>
            <a:ext cx="660400" cy="660400"/>
          </a:xfrm>
          <a:prstGeom prst="ellipse">
            <a:avLst/>
          </a:prstGeom>
          <a:solidFill>
            <a:srgbClr val="CEC2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spc="-150" dirty="0">
                <a:solidFill>
                  <a:schemeClr val="bg1"/>
                </a:solidFill>
                <a:ea typeface="Source Han Sans CN Heavy" panose="020B0A00000000000000" charset="-122"/>
                <a:sym typeface="汉仪君黑-45简" panose="020B0604020202020204" charset="-122"/>
              </a:rPr>
              <a:t>1</a:t>
            </a:r>
          </a:p>
        </p:txBody>
      </p:sp>
      <p:sp>
        <p:nvSpPr>
          <p:cNvPr id="15" name="文本框 14"/>
          <p:cNvSpPr txBox="1"/>
          <p:nvPr>
            <p:custDataLst>
              <p:tags r:id="rId5"/>
            </p:custDataLst>
          </p:nvPr>
        </p:nvSpPr>
        <p:spPr>
          <a:xfrm>
            <a:off x="2637310" y="1278890"/>
            <a:ext cx="3529965"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CEC293"/>
                </a:solidFill>
                <a:ea typeface="Source Han Sans CN Bold" panose="020B0A00000000000000" charset="-122"/>
                <a:sym typeface="汉仪大宋简" panose="02010609000101010101" charset="-122"/>
              </a:rPr>
              <a:t>虚拟化</a:t>
            </a:r>
          </a:p>
        </p:txBody>
      </p:sp>
      <p:sp>
        <p:nvSpPr>
          <p:cNvPr id="47" name="椭圆 46"/>
          <p:cNvSpPr/>
          <p:nvPr>
            <p:custDataLst>
              <p:tags r:id="rId6"/>
            </p:custDataLst>
          </p:nvPr>
        </p:nvSpPr>
        <p:spPr>
          <a:xfrm>
            <a:off x="1884045" y="3816350"/>
            <a:ext cx="660400" cy="660400"/>
          </a:xfrm>
          <a:prstGeom prst="ellipse">
            <a:avLst/>
          </a:prstGeom>
          <a:solidFill>
            <a:srgbClr val="8AA3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spc="-150" dirty="0">
                <a:solidFill>
                  <a:schemeClr val="bg1"/>
                </a:solidFill>
                <a:ea typeface="Source Han Sans CN Heavy" panose="020B0A00000000000000" charset="-122"/>
                <a:sym typeface="汉仪君黑-45简" panose="020B0604020202020204" charset="-122"/>
              </a:rPr>
              <a:t>3</a:t>
            </a:r>
          </a:p>
        </p:txBody>
      </p:sp>
      <p:sp>
        <p:nvSpPr>
          <p:cNvPr id="16" name="文本框 15"/>
          <p:cNvSpPr txBox="1"/>
          <p:nvPr>
            <p:custDataLst>
              <p:tags r:id="rId7"/>
            </p:custDataLst>
          </p:nvPr>
        </p:nvSpPr>
        <p:spPr>
          <a:xfrm>
            <a:off x="2544444" y="3816350"/>
            <a:ext cx="4556152"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8AA3A0"/>
                </a:solidFill>
                <a:ea typeface="Source Han Sans CN Bold" panose="020B0A00000000000000" charset="-122"/>
                <a:sym typeface="汉仪大宋简" panose="02010609000101010101" charset="-122"/>
              </a:rPr>
              <a:t>Docker</a:t>
            </a:r>
            <a:r>
              <a:rPr lang="zh-CN" altLang="en-US" sz="3200" b="1" dirty="0">
                <a:solidFill>
                  <a:srgbClr val="8AA3A0"/>
                </a:solidFill>
                <a:ea typeface="Source Han Sans CN Bold" panose="020B0A00000000000000" charset="-122"/>
                <a:sym typeface="汉仪大宋简" panose="02010609000101010101" charset="-122"/>
              </a:rPr>
              <a:t>实例演示</a:t>
            </a:r>
          </a:p>
        </p:txBody>
      </p:sp>
      <p:sp>
        <p:nvSpPr>
          <p:cNvPr id="17" name="椭圆 16"/>
          <p:cNvSpPr/>
          <p:nvPr>
            <p:custDataLst>
              <p:tags r:id="rId8"/>
            </p:custDataLst>
          </p:nvPr>
        </p:nvSpPr>
        <p:spPr>
          <a:xfrm>
            <a:off x="1884044" y="2528411"/>
            <a:ext cx="660400" cy="660400"/>
          </a:xfrm>
          <a:prstGeom prst="ellipse">
            <a:avLst/>
          </a:prstGeom>
          <a:solidFill>
            <a:srgbClr val="CEC2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spc="-150" dirty="0">
                <a:solidFill>
                  <a:schemeClr val="bg1"/>
                </a:solidFill>
                <a:ea typeface="Source Han Sans CN Heavy" panose="020B0A00000000000000" charset="-122"/>
                <a:sym typeface="汉仪君黑-45简" panose="020B0604020202020204" charset="-122"/>
              </a:rPr>
              <a:t>2</a:t>
            </a:r>
          </a:p>
        </p:txBody>
      </p:sp>
      <p:sp>
        <p:nvSpPr>
          <p:cNvPr id="18" name="文本框 17"/>
          <p:cNvSpPr txBox="1"/>
          <p:nvPr>
            <p:custDataLst>
              <p:tags r:id="rId9"/>
            </p:custDataLst>
          </p:nvPr>
        </p:nvSpPr>
        <p:spPr>
          <a:xfrm>
            <a:off x="2637310" y="2566224"/>
            <a:ext cx="381082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CEC293"/>
                </a:solidFill>
                <a:ea typeface="Source Han Sans CN Bold" panose="020B0A00000000000000" charset="-122"/>
                <a:sym typeface="汉仪大宋简" panose="02010609000101010101" charset="-122"/>
              </a:rPr>
              <a:t>容器技术与</a:t>
            </a:r>
            <a:r>
              <a:rPr lang="en-US" altLang="zh-CN" sz="3200" b="1" dirty="0">
                <a:solidFill>
                  <a:srgbClr val="CEC293"/>
                </a:solidFill>
                <a:ea typeface="Source Han Sans CN Bold" panose="020B0A00000000000000" charset="-122"/>
                <a:sym typeface="汉仪大宋简" panose="02010609000101010101" charset="-122"/>
              </a:rPr>
              <a:t>Docker</a:t>
            </a:r>
            <a:endParaRPr lang="zh-CN" altLang="en-US" sz="3200" b="1" dirty="0">
              <a:solidFill>
                <a:srgbClr val="CEC293"/>
              </a:solidFill>
              <a:ea typeface="Source Han Sans CN Bold" panose="020B0A00000000000000" charset="-122"/>
              <a:sym typeface="汉仪大宋简" panose="02010609000101010101" charset="-122"/>
            </a:endParaRPr>
          </a:p>
        </p:txBody>
      </p:sp>
    </p:spTree>
    <p:custDataLst>
      <p:tags r:id="rId1"/>
    </p:custDataLst>
    <p:extLst>
      <p:ext uri="{BB962C8B-B14F-4D97-AF65-F5344CB8AC3E}">
        <p14:creationId xmlns:p14="http://schemas.microsoft.com/office/powerpoint/2010/main" val="466124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8EBD65-1BD7-3577-C27C-7B449C5ECD5E}"/>
              </a:ext>
            </a:extLst>
          </p:cNvPr>
          <p:cNvPicPr>
            <a:picLocks noChangeAspect="1"/>
          </p:cNvPicPr>
          <p:nvPr/>
        </p:nvPicPr>
        <p:blipFill>
          <a:blip r:embed="rId2"/>
          <a:stretch>
            <a:fillRect/>
          </a:stretch>
        </p:blipFill>
        <p:spPr>
          <a:xfrm>
            <a:off x="1" y="-3455"/>
            <a:ext cx="12185864" cy="6861455"/>
          </a:xfrm>
          <a:prstGeom prst="rect">
            <a:avLst/>
          </a:prstGeom>
        </p:spPr>
      </p:pic>
    </p:spTree>
    <p:extLst>
      <p:ext uri="{BB962C8B-B14F-4D97-AF65-F5344CB8AC3E}">
        <p14:creationId xmlns:p14="http://schemas.microsoft.com/office/powerpoint/2010/main" val="3811328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9951D349-DDB5-83A6-1E31-0226B905DB1E}"/>
              </a:ext>
            </a:extLst>
          </p:cNvPr>
          <p:cNvPicPr>
            <a:picLocks noChangeAspect="1"/>
          </p:cNvPicPr>
          <p:nvPr/>
        </p:nvPicPr>
        <p:blipFill>
          <a:blip r:embed="rId2"/>
          <a:stretch>
            <a:fillRect/>
          </a:stretch>
        </p:blipFill>
        <p:spPr>
          <a:xfrm>
            <a:off x="-1" y="0"/>
            <a:ext cx="12146459" cy="6858000"/>
          </a:xfrm>
          <a:prstGeom prst="rect">
            <a:avLst/>
          </a:prstGeom>
        </p:spPr>
      </p:pic>
    </p:spTree>
    <p:extLst>
      <p:ext uri="{BB962C8B-B14F-4D97-AF65-F5344CB8AC3E}">
        <p14:creationId xmlns:p14="http://schemas.microsoft.com/office/powerpoint/2010/main" val="601461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15DEA7-B103-96D4-4F57-B5C2CA5537DC}"/>
              </a:ext>
            </a:extLst>
          </p:cNvPr>
          <p:cNvPicPr>
            <a:picLocks noChangeAspect="1"/>
          </p:cNvPicPr>
          <p:nvPr/>
        </p:nvPicPr>
        <p:blipFill>
          <a:blip r:embed="rId2"/>
          <a:stretch>
            <a:fillRect/>
          </a:stretch>
        </p:blipFill>
        <p:spPr>
          <a:xfrm>
            <a:off x="-1" y="0"/>
            <a:ext cx="12136461" cy="6858000"/>
          </a:xfrm>
          <a:prstGeom prst="rect">
            <a:avLst/>
          </a:prstGeom>
        </p:spPr>
      </p:pic>
    </p:spTree>
    <p:extLst>
      <p:ext uri="{BB962C8B-B14F-4D97-AF65-F5344CB8AC3E}">
        <p14:creationId xmlns:p14="http://schemas.microsoft.com/office/powerpoint/2010/main" val="268577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6"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157" y="549138"/>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304800">
              <a:lnSpc>
                <a:spcPct val="150000"/>
              </a:lnSpc>
            </a:pPr>
            <a:endParaRPr lang="zh-CN" altLang="zh-CN" dirty="0">
              <a:solidFill>
                <a:schemeClr val="tx1"/>
              </a:solidFill>
              <a:ea typeface="等线" panose="02010600030101010101" pitchFamily="2" charset="-122"/>
              <a:cs typeface="Times New Roman" panose="02020603050405020304" pitchFamily="18" charset="0"/>
            </a:endParaRPr>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4"/>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5"/>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6"/>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7"/>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8"/>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9"/>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0"/>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1"/>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2"/>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3"/>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4"/>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5"/>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6"/>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7"/>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18"/>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19"/>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0"/>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1"/>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2"/>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3"/>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4"/>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5"/>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6"/>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7"/>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28"/>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29"/>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0"/>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1"/>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2"/>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3"/>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4"/>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5" name="文本框 4">
            <a:extLst>
              <a:ext uri="{FF2B5EF4-FFF2-40B4-BE49-F238E27FC236}">
                <a16:creationId xmlns:a16="http://schemas.microsoft.com/office/drawing/2014/main" id="{0DABAE91-BC96-72D4-8973-44B7EBB9A129}"/>
              </a:ext>
            </a:extLst>
          </p:cNvPr>
          <p:cNvSpPr txBox="1"/>
          <p:nvPr/>
        </p:nvSpPr>
        <p:spPr>
          <a:xfrm>
            <a:off x="5115967" y="1548881"/>
            <a:ext cx="1959429" cy="523220"/>
          </a:xfrm>
          <a:prstGeom prst="rect">
            <a:avLst/>
          </a:prstGeom>
          <a:noFill/>
        </p:spPr>
        <p:txBody>
          <a:bodyPr wrap="square" rtlCol="0">
            <a:spAutoFit/>
          </a:bodyPr>
          <a:lstStyle/>
          <a:p>
            <a:pPr algn="ctr"/>
            <a:r>
              <a:rPr lang="zh-CN" altLang="en-US" sz="2800" dirty="0"/>
              <a:t>研讨题目</a:t>
            </a:r>
          </a:p>
        </p:txBody>
      </p:sp>
      <p:sp>
        <p:nvSpPr>
          <p:cNvPr id="8" name="文本框 7">
            <a:extLst>
              <a:ext uri="{FF2B5EF4-FFF2-40B4-BE49-F238E27FC236}">
                <a16:creationId xmlns:a16="http://schemas.microsoft.com/office/drawing/2014/main" id="{AA288086-41FB-0CB4-3A6D-02ABB94AF0E8}"/>
              </a:ext>
            </a:extLst>
          </p:cNvPr>
          <p:cNvSpPr txBox="1"/>
          <p:nvPr/>
        </p:nvSpPr>
        <p:spPr>
          <a:xfrm>
            <a:off x="3360876" y="2820047"/>
            <a:ext cx="5469612" cy="954107"/>
          </a:xfrm>
          <a:prstGeom prst="rect">
            <a:avLst/>
          </a:prstGeom>
          <a:noFill/>
        </p:spPr>
        <p:txBody>
          <a:bodyPr wrap="square" rtlCol="0">
            <a:spAutoFit/>
          </a:bodyPr>
          <a:lstStyle/>
          <a:p>
            <a:r>
              <a:rPr lang="zh-CN" altLang="zh-CN" sz="2800" dirty="0"/>
              <a:t>什么是虚拟化？调研虚拟机与容器的区别，自己实现一个容器。</a:t>
            </a:r>
            <a:endParaRPr lang="zh-CN" altLang="en-US" sz="2800" dirty="0"/>
          </a:p>
        </p:txBody>
      </p:sp>
    </p:spTree>
    <p:custDataLst>
      <p:tags r:id="rId1"/>
    </p:custDataLst>
    <p:extLst>
      <p:ext uri="{BB962C8B-B14F-4D97-AF65-F5344CB8AC3E}">
        <p14:creationId xmlns:p14="http://schemas.microsoft.com/office/powerpoint/2010/main" val="1513518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A4C0C1-E5EF-9A7C-3259-52448B4C7515}"/>
              </a:ext>
            </a:extLst>
          </p:cNvPr>
          <p:cNvPicPr>
            <a:picLocks noChangeAspect="1"/>
          </p:cNvPicPr>
          <p:nvPr/>
        </p:nvPicPr>
        <p:blipFill>
          <a:blip r:embed="rId2"/>
          <a:stretch>
            <a:fillRect/>
          </a:stretch>
        </p:blipFill>
        <p:spPr>
          <a:xfrm>
            <a:off x="-1" y="0"/>
            <a:ext cx="12171949" cy="6858000"/>
          </a:xfrm>
          <a:prstGeom prst="rect">
            <a:avLst/>
          </a:prstGeom>
        </p:spPr>
      </p:pic>
    </p:spTree>
    <p:extLst>
      <p:ext uri="{BB962C8B-B14F-4D97-AF65-F5344CB8AC3E}">
        <p14:creationId xmlns:p14="http://schemas.microsoft.com/office/powerpoint/2010/main" val="3247197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180126-上大校园-234"/>
          <p:cNvPicPr>
            <a:picLocks noChangeAspect="1"/>
          </p:cNvPicPr>
          <p:nvPr/>
        </p:nvPicPr>
        <p:blipFill>
          <a:blip r:embed="rId70" cstate="screen">
            <a:extLst>
              <a:ext uri="{28A0092B-C50C-407E-A947-70E740481C1C}">
                <a14:useLocalDpi xmlns:a14="http://schemas.microsoft.com/office/drawing/2010/main"/>
              </a:ext>
            </a:extLst>
          </a:blip>
          <a:srcRect/>
          <a:stretch>
            <a:fillRect/>
          </a:stretch>
        </p:blipFill>
        <p:spPr>
          <a:xfrm>
            <a:off x="635" y="0"/>
            <a:ext cx="12187555" cy="6841490"/>
          </a:xfrm>
          <a:prstGeom prst="rect">
            <a:avLst/>
          </a:prstGeom>
        </p:spPr>
      </p:pic>
      <p:sp>
        <p:nvSpPr>
          <p:cNvPr id="20" name="矩形 19"/>
          <p:cNvSpPr/>
          <p:nvPr>
            <p:custDataLst>
              <p:tags r:id="rId2"/>
            </p:custDataLst>
          </p:nvPr>
        </p:nvSpPr>
        <p:spPr>
          <a:xfrm>
            <a:off x="0" y="0"/>
            <a:ext cx="12192000" cy="6901180"/>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custDataLst>
              <p:tags r:id="rId3"/>
            </p:custDataLst>
          </p:nvPr>
        </p:nvSpPr>
        <p:spPr>
          <a:xfrm>
            <a:off x="1602105" y="2422525"/>
            <a:ext cx="3601085" cy="785215"/>
          </a:xfrm>
          <a:prstGeom prst="rect">
            <a:avLst/>
          </a:prstGeom>
          <a:noFill/>
        </p:spPr>
        <p:txBody>
          <a:bodyPr wrap="square" rtlCol="0">
            <a:spAutoFit/>
          </a:bodyPr>
          <a:lstStyle/>
          <a:p>
            <a:pPr algn="l">
              <a:lnSpc>
                <a:spcPct val="110000"/>
              </a:lnSpc>
            </a:pPr>
            <a:r>
              <a:rPr lang="zh-CN" altLang="en-US" sz="4400" b="1" dirty="0">
                <a:solidFill>
                  <a:srgbClr val="5A6D6C"/>
                </a:solidFill>
                <a:latin typeface="Source Han Sans CN Bold" panose="020B0A00000000000000" charset="-122"/>
                <a:ea typeface="Source Han Sans CN Bold" panose="020B0A00000000000000" charset="-122"/>
              </a:rPr>
              <a:t>感谢您的聆听</a:t>
            </a:r>
            <a:r>
              <a:rPr lang="en-US" altLang="zh-CN" sz="4400" b="1" dirty="0">
                <a:solidFill>
                  <a:srgbClr val="5A6D6C"/>
                </a:solidFill>
                <a:latin typeface="Source Han Sans CN Bold" panose="020B0A00000000000000" charset="-122"/>
                <a:ea typeface="Source Han Sans CN Bold" panose="020B0A00000000000000" charset="-122"/>
              </a:rPr>
              <a:t>!</a:t>
            </a:r>
            <a:endParaRPr lang="zh-CN" altLang="en-US" sz="4400" b="1" dirty="0">
              <a:solidFill>
                <a:srgbClr val="5A6D6C"/>
              </a:solidFill>
              <a:latin typeface="Source Han Sans CN Bold" panose="020B0A00000000000000" charset="-122"/>
              <a:ea typeface="Source Han Sans CN Bold" panose="020B0A00000000000000"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4"/>
            </p:custDataLst>
          </p:nvPr>
        </p:nvGrpSpPr>
        <p:grpSpPr>
          <a:xfrm>
            <a:off x="601980" y="490855"/>
            <a:ext cx="1759585" cy="698500"/>
            <a:chOff x="3768308" y="2508637"/>
            <a:chExt cx="4655383" cy="1847076"/>
          </a:xfrm>
          <a:solidFill>
            <a:srgbClr val="C2C396"/>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custDataLst>
                  <p:tags r:id="rId47"/>
                </p:custDataLst>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3" name="ïsḻïḑe"/>
              <p:cNvSpPr/>
              <p:nvPr>
                <p:custDataLst>
                  <p:tags r:id="rId48"/>
                </p:custDataLst>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4" name="ïšlîḋé"/>
              <p:cNvSpPr/>
              <p:nvPr>
                <p:custDataLst>
                  <p:tags r:id="rId49"/>
                </p:custDataLst>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5" name="iṩ1îḍê"/>
              <p:cNvSpPr/>
              <p:nvPr>
                <p:custDataLst>
                  <p:tags r:id="rId50"/>
                </p:custDataLst>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6" name="îṩ1îḓé"/>
              <p:cNvSpPr/>
              <p:nvPr>
                <p:custDataLst>
                  <p:tags r:id="rId51"/>
                </p:custDataLst>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7" name="ïšḷíḓê"/>
              <p:cNvSpPr/>
              <p:nvPr>
                <p:custDataLst>
                  <p:tags r:id="rId52"/>
                </p:custDataLst>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8" name="isļîḓè"/>
              <p:cNvSpPr/>
              <p:nvPr>
                <p:custDataLst>
                  <p:tags r:id="rId53"/>
                </p:custDataLst>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9" name="íślîḍe"/>
              <p:cNvSpPr/>
              <p:nvPr>
                <p:custDataLst>
                  <p:tags r:id="rId54"/>
                </p:custDataLst>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60" name="ïśļídê"/>
              <p:cNvSpPr/>
              <p:nvPr>
                <p:custDataLst>
                  <p:tags r:id="rId55"/>
                </p:custDataLst>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61" name="iṡļíḍe"/>
              <p:cNvSpPr/>
              <p:nvPr>
                <p:custDataLst>
                  <p:tags r:id="rId56"/>
                </p:custDataLst>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2" name="ïsliďê"/>
              <p:cNvSpPr/>
              <p:nvPr>
                <p:custDataLst>
                  <p:tags r:id="rId57"/>
                </p:custDataLst>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3" name="íṩ1íḑe"/>
              <p:cNvSpPr/>
              <p:nvPr>
                <p:custDataLst>
                  <p:tags r:id="rId58"/>
                </p:custDataLst>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64" name="iṩļïḋe"/>
              <p:cNvSpPr/>
              <p:nvPr>
                <p:custDataLst>
                  <p:tags r:id="rId59"/>
                </p:custDataLst>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65" name="îš1iďé"/>
              <p:cNvSpPr/>
              <p:nvPr>
                <p:custDataLst>
                  <p:tags r:id="rId60"/>
                </p:custDataLst>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6" name="iṩḷïdè"/>
              <p:cNvSpPr/>
              <p:nvPr>
                <p:custDataLst>
                  <p:tags r:id="rId61"/>
                </p:custDataLst>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7" name="íŝḷíďé"/>
              <p:cNvSpPr/>
              <p:nvPr>
                <p:custDataLst>
                  <p:tags r:id="rId62"/>
                </p:custDataLst>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8" name="ïsľíḋê"/>
              <p:cNvSpPr/>
              <p:nvPr>
                <p:custDataLst>
                  <p:tags r:id="rId63"/>
                </p:custDataLst>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69" name="iṩḷíḍé"/>
              <p:cNvSpPr/>
              <p:nvPr>
                <p:custDataLst>
                  <p:tags r:id="rId64"/>
                </p:custDataLst>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70" name="iṩ1íḑè"/>
              <p:cNvSpPr/>
              <p:nvPr>
                <p:custDataLst>
                  <p:tags r:id="rId65"/>
                </p:custDataLst>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371" name="ïŝlïḋè"/>
              <p:cNvSpPr/>
              <p:nvPr>
                <p:custDataLst>
                  <p:tags r:id="rId66"/>
                </p:custDataLst>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72" name="ïṣlîďê"/>
              <p:cNvSpPr/>
              <p:nvPr>
                <p:custDataLst>
                  <p:tags r:id="rId67"/>
                </p:custDataLst>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custDataLst>
                  <p:tags r:id="rId38"/>
                </p:custDataLst>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4" name="îśļiďè"/>
              <p:cNvSpPr/>
              <p:nvPr>
                <p:custDataLst>
                  <p:tags r:id="rId39"/>
                </p:custDataLst>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5" name="ïṣ1íḑé"/>
              <p:cNvSpPr/>
              <p:nvPr>
                <p:custDataLst>
                  <p:tags r:id="rId40"/>
                </p:custDataLst>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6" name="íS1íḑe"/>
              <p:cNvSpPr/>
              <p:nvPr>
                <p:custDataLst>
                  <p:tags r:id="rId41"/>
                </p:custDataLst>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7" name="í$ḻïḍé"/>
              <p:cNvSpPr/>
              <p:nvPr>
                <p:custDataLst>
                  <p:tags r:id="rId42"/>
                </p:custDataLst>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8" name="îṩļïdê"/>
              <p:cNvSpPr/>
              <p:nvPr>
                <p:custDataLst>
                  <p:tags r:id="rId43"/>
                </p:custDataLst>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9" name="ï$ḷiḓè"/>
              <p:cNvSpPr/>
              <p:nvPr>
                <p:custDataLst>
                  <p:tags r:id="rId44"/>
                </p:custDataLst>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0" name="ïšḷîďé"/>
              <p:cNvSpPr/>
              <p:nvPr>
                <p:custDataLst>
                  <p:tags r:id="rId45"/>
                </p:custDataLst>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51" name="íŝ1îḋê"/>
              <p:cNvSpPr/>
              <p:nvPr>
                <p:custDataLst>
                  <p:tags r:id="rId46"/>
                </p:custDataLst>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custDataLst>
                  <p:tags r:id="rId7"/>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3" name="iŝḻïḍé"/>
              <p:cNvSpPr/>
              <p:nvPr>
                <p:custDataLst>
                  <p:tags r:id="rId8"/>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4" name="ïSľíḋè"/>
              <p:cNvSpPr/>
              <p:nvPr>
                <p:custDataLst>
                  <p:tags r:id="rId9"/>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5" name="i$lîḍé"/>
              <p:cNvSpPr/>
              <p:nvPr>
                <p:custDataLst>
                  <p:tags r:id="rId10"/>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6" name="íŝlíḓé"/>
              <p:cNvSpPr/>
              <p:nvPr>
                <p:custDataLst>
                  <p:tags r:id="rId11"/>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7" name="îS1îďe"/>
              <p:cNvSpPr/>
              <p:nvPr>
                <p:custDataLst>
                  <p:tags r:id="rId12"/>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8" name="îṥḷiďê"/>
              <p:cNvSpPr/>
              <p:nvPr>
                <p:custDataLst>
                  <p:tags r:id="rId13"/>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19" name="îšľíďê"/>
              <p:cNvSpPr/>
              <p:nvPr>
                <p:custDataLst>
                  <p:tags r:id="rId14"/>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0" name="işľîḑe"/>
              <p:cNvSpPr/>
              <p:nvPr>
                <p:custDataLst>
                  <p:tags r:id="rId15"/>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1" name="îsļídê"/>
              <p:cNvSpPr/>
              <p:nvPr>
                <p:custDataLst>
                  <p:tags r:id="rId16"/>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2" name="iṧ1iḍè"/>
              <p:cNvSpPr/>
              <p:nvPr>
                <p:custDataLst>
                  <p:tags r:id="rId17"/>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3" name="ís1íḑê"/>
              <p:cNvSpPr/>
              <p:nvPr>
                <p:custDataLst>
                  <p:tags r:id="rId18"/>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4" name="îšlídé"/>
              <p:cNvSpPr/>
              <p:nvPr>
                <p:custDataLst>
                  <p:tags r:id="rId19"/>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5" name="iSḻîdé"/>
              <p:cNvSpPr/>
              <p:nvPr>
                <p:custDataLst>
                  <p:tags r:id="rId20"/>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6" name="íšľïḋê"/>
              <p:cNvSpPr/>
              <p:nvPr>
                <p:custDataLst>
                  <p:tags r:id="rId21"/>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7" name="îśľïďe"/>
              <p:cNvSpPr/>
              <p:nvPr>
                <p:custDataLst>
                  <p:tags r:id="rId22"/>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8" name="ïṩľiḓé"/>
              <p:cNvSpPr/>
              <p:nvPr>
                <p:custDataLst>
                  <p:tags r:id="rId23"/>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29" name="ïŝľîdé"/>
              <p:cNvSpPr/>
              <p:nvPr>
                <p:custDataLst>
                  <p:tags r:id="rId24"/>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0" name="ïs1ïḋe"/>
              <p:cNvSpPr/>
              <p:nvPr>
                <p:custDataLst>
                  <p:tags r:id="rId25"/>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1" name="iŝļíďè"/>
              <p:cNvSpPr/>
              <p:nvPr>
                <p:custDataLst>
                  <p:tags r:id="rId26"/>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2" name="ïṩḻiďè"/>
              <p:cNvSpPr/>
              <p:nvPr>
                <p:custDataLst>
                  <p:tags r:id="rId27"/>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3" name="íṧ1iḍé"/>
              <p:cNvSpPr/>
              <p:nvPr>
                <p:custDataLst>
                  <p:tags r:id="rId28"/>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4" name="isliḓè"/>
              <p:cNvSpPr/>
              <p:nvPr>
                <p:custDataLst>
                  <p:tags r:id="rId29"/>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5" name="iṣḻîde"/>
              <p:cNvSpPr/>
              <p:nvPr>
                <p:custDataLst>
                  <p:tags r:id="rId30"/>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6" name="ïṥ1íďe"/>
              <p:cNvSpPr/>
              <p:nvPr>
                <p:custDataLst>
                  <p:tags r:id="rId31"/>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7" name="íṩļidè"/>
              <p:cNvSpPr/>
              <p:nvPr>
                <p:custDataLst>
                  <p:tags r:id="rId32"/>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8" name="ïṥḷiḋe"/>
              <p:cNvSpPr/>
              <p:nvPr>
                <p:custDataLst>
                  <p:tags r:id="rId33"/>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39" name="îŝḷíďe"/>
              <p:cNvSpPr/>
              <p:nvPr>
                <p:custDataLst>
                  <p:tags r:id="rId34"/>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0" name="ïšḻide"/>
              <p:cNvSpPr/>
              <p:nvPr>
                <p:custDataLst>
                  <p:tags r:id="rId35"/>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1" name="î$lïḋè"/>
              <p:cNvSpPr/>
              <p:nvPr>
                <p:custDataLst>
                  <p:tags r:id="rId36"/>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sp>
            <p:nvSpPr>
              <p:cNvPr id="342" name="isḻïḑê"/>
              <p:cNvSpPr/>
              <p:nvPr>
                <p:custDataLst>
                  <p:tags r:id="rId37"/>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bg1"/>
                  </a:solidFill>
                </a:endParaRPr>
              </a:p>
            </p:txBody>
          </p:sp>
        </p:grpSp>
      </p:grpSp>
      <p:sp>
        <p:nvSpPr>
          <p:cNvPr id="2" name="文本框 1"/>
          <p:cNvSpPr txBox="1"/>
          <p:nvPr>
            <p:custDataLst>
              <p:tags r:id="rId5"/>
            </p:custDataLst>
          </p:nvPr>
        </p:nvSpPr>
        <p:spPr>
          <a:xfrm>
            <a:off x="6447842" y="1676556"/>
            <a:ext cx="3315970" cy="1014730"/>
          </a:xfrm>
          <a:prstGeom prst="rect">
            <a:avLst/>
          </a:prstGeom>
          <a:noFill/>
        </p:spPr>
        <p:txBody>
          <a:bodyPr wrap="square" rtlCol="0">
            <a:spAutoFit/>
          </a:bodyPr>
          <a:lstStyle/>
          <a:p>
            <a:pPr algn="dist" fontAlgn="auto">
              <a:lnSpc>
                <a:spcPct val="150000"/>
              </a:lnSpc>
            </a:pPr>
            <a:r>
              <a:rPr lang="zh-CN" altLang="en-US" sz="2000" b="1" dirty="0">
                <a:solidFill>
                  <a:srgbClr val="5A6D6C"/>
                </a:solidFill>
                <a:latin typeface="Source Han Sans CN Bold" panose="020B0A00000000000000" charset="-122"/>
                <a:ea typeface="Source Han Sans CN Bold" panose="020B0A00000000000000" charset="-122"/>
              </a:rPr>
              <a:t>上善若水  海纳百川 </a:t>
            </a:r>
          </a:p>
          <a:p>
            <a:pPr algn="dist" fontAlgn="auto">
              <a:lnSpc>
                <a:spcPct val="150000"/>
              </a:lnSpc>
            </a:pPr>
            <a:r>
              <a:rPr lang="zh-CN" altLang="en-US" sz="2000" b="1" dirty="0">
                <a:solidFill>
                  <a:srgbClr val="5A6D6C"/>
                </a:solidFill>
                <a:latin typeface="Source Han Sans CN Bold" panose="020B0A00000000000000" charset="-122"/>
                <a:ea typeface="Source Han Sans CN Bold" panose="020B0A00000000000000" charset="-122"/>
              </a:rPr>
              <a:t>大道明德  学用济世  </a:t>
            </a:r>
          </a:p>
        </p:txBody>
      </p:sp>
      <p:sp>
        <p:nvSpPr>
          <p:cNvPr id="3" name="文本框">
            <a:extLst>
              <a:ext uri="{FF2B5EF4-FFF2-40B4-BE49-F238E27FC236}">
                <a16:creationId xmlns:a16="http://schemas.microsoft.com/office/drawing/2014/main" id="{5B7B6072-76BB-DC08-5B32-7259070FA585}"/>
              </a:ext>
            </a:extLst>
          </p:cNvPr>
          <p:cNvSpPr txBox="1">
            <a:spLocks noChangeArrowheads="1"/>
          </p:cNvSpPr>
          <p:nvPr>
            <p:custDataLst>
              <p:tags r:id="rId6"/>
            </p:custDataLst>
          </p:nvPr>
        </p:nvSpPr>
        <p:spPr bwMode="auto">
          <a:xfrm>
            <a:off x="5957091" y="3450590"/>
            <a:ext cx="3688287" cy="785215"/>
          </a:xfrm>
          <a:prstGeom prst="roundRect">
            <a:avLst/>
          </a:prstGeom>
          <a:noFill/>
          <a:ln>
            <a:noFill/>
          </a:ln>
          <a:effectLst/>
          <a:extLst>
            <a:ext uri="{909E8E84-426E-40DD-AFC4-6F175D3DCCD1}">
              <a14:hiddenFill xmlns:a14="http://schemas.microsoft.com/office/drawing/2010/main">
                <a:solidFill>
                  <a:srgbClr val="8AA3A0"/>
                </a:solidFill>
              </a14:hiddenFill>
            </a:ext>
          </a:extLst>
        </p:spPr>
        <p:txBody>
          <a:bodyPr vert="horz" wrap="square" lIns="91416" tIns="45708" rIns="91416" bIns="45708"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dist">
              <a:lnSpc>
                <a:spcPct val="150000"/>
              </a:lnSpc>
            </a:pPr>
            <a:endParaRPr lang="en-US" altLang="zh-CN"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endParaRPr>
          </a:p>
          <a:p>
            <a:pPr lvl="1" algn="dist">
              <a:lnSpc>
                <a:spcPct val="150000"/>
              </a:lnSpc>
            </a:pPr>
            <a:r>
              <a:rPr lang="en-US" altLang="zh-CN"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rPr>
              <a:t>20120975   </a:t>
            </a:r>
            <a:r>
              <a:rPr lang="zh-CN" altLang="en-US"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rPr>
              <a:t>路遥</a:t>
            </a:r>
            <a:endParaRPr lang="en-US" altLang="zh-CN"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endParaRPr>
          </a:p>
          <a:p>
            <a:pPr lvl="1" algn="dist">
              <a:lnSpc>
                <a:spcPct val="150000"/>
              </a:lnSpc>
            </a:pPr>
            <a:r>
              <a:rPr lang="en-US" altLang="zh-CN"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rPr>
              <a:t>20121034  </a:t>
            </a:r>
            <a:r>
              <a:rPr lang="zh-CN" altLang="en-US"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rPr>
              <a:t>胡才郁</a:t>
            </a:r>
            <a:endParaRPr lang="en-US" altLang="zh-CN"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endParaRPr>
          </a:p>
          <a:p>
            <a:pPr lvl="1" algn="dist">
              <a:lnSpc>
                <a:spcPct val="150000"/>
              </a:lnSpc>
            </a:pPr>
            <a:r>
              <a:rPr lang="en-US" altLang="zh-CN"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rPr>
              <a:t>20121078  </a:t>
            </a:r>
            <a:r>
              <a:rPr lang="zh-CN" altLang="en-US"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rPr>
              <a:t>鲁易浦</a:t>
            </a:r>
            <a:endParaRPr lang="en-US" altLang="zh-CN"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endParaRPr>
          </a:p>
          <a:p>
            <a:pPr lvl="1" algn="dist">
              <a:lnSpc>
                <a:spcPct val="150000"/>
              </a:lnSpc>
            </a:pPr>
            <a:r>
              <a:rPr lang="en-US" altLang="zh-CN" b="1" dirty="0">
                <a:solidFill>
                  <a:srgbClr val="5A6D6C"/>
                </a:solidFill>
                <a:latin typeface="Source Han Sans CN Bold" panose="020B0A00000000000000" charset="-122"/>
                <a:ea typeface="Source Han Sans CN Bold" panose="020B0A00000000000000" charset="-122"/>
                <a:cs typeface="Source Han Sans CN Bold" panose="020B0A00000000000000" charset="-122"/>
                <a:sym typeface="+mn-lt"/>
              </a:rPr>
              <a:t> </a:t>
            </a:r>
          </a:p>
        </p:txBody>
      </p:sp>
      <p:sp>
        <p:nvSpPr>
          <p:cNvPr id="5" name="文本框 4">
            <a:extLst>
              <a:ext uri="{FF2B5EF4-FFF2-40B4-BE49-F238E27FC236}">
                <a16:creationId xmlns:a16="http://schemas.microsoft.com/office/drawing/2014/main" id="{8B9E692A-5C67-82FE-ACE8-E730B6E3B56F}"/>
              </a:ext>
            </a:extLst>
          </p:cNvPr>
          <p:cNvSpPr txBox="1"/>
          <p:nvPr/>
        </p:nvSpPr>
        <p:spPr>
          <a:xfrm>
            <a:off x="7294063" y="2807630"/>
            <a:ext cx="1623527" cy="400110"/>
          </a:xfrm>
          <a:prstGeom prst="rect">
            <a:avLst/>
          </a:prstGeom>
          <a:noFill/>
        </p:spPr>
        <p:txBody>
          <a:bodyPr wrap="square" rtlCol="0">
            <a:spAutoFit/>
          </a:bodyPr>
          <a:lstStyle/>
          <a:p>
            <a:pPr algn="dist"/>
            <a:r>
              <a:rPr lang="zh-CN" altLang="en-US" sz="2000" b="1" dirty="0">
                <a:solidFill>
                  <a:srgbClr val="5A6D6C"/>
                </a:solidFill>
                <a:ea typeface="Source Han Sans CN Bold" panose="020B0A00000000000000" charset="-122"/>
              </a:rPr>
              <a:t>小组成员</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80126-雪后上大-094"/>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635" y="0"/>
            <a:ext cx="12192635" cy="6857365"/>
          </a:xfrm>
          <a:prstGeom prst="rect">
            <a:avLst/>
          </a:prstGeom>
        </p:spPr>
      </p:pic>
      <p:sp>
        <p:nvSpPr>
          <p:cNvPr id="5" name="矩形 4"/>
          <p:cNvSpPr/>
          <p:nvPr>
            <p:custDataLst>
              <p:tags r:id="rId3"/>
            </p:custDataLst>
          </p:nvPr>
        </p:nvSpPr>
        <p:spPr>
          <a:xfrm>
            <a:off x="810895" y="645795"/>
            <a:ext cx="10571480" cy="55670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custDataLst>
              <p:tags r:id="rId4"/>
            </p:custDataLst>
          </p:nvPr>
        </p:nvSpPr>
        <p:spPr>
          <a:xfrm>
            <a:off x="1892935" y="1240473"/>
            <a:ext cx="660400" cy="660400"/>
          </a:xfrm>
          <a:prstGeom prst="ellipse">
            <a:avLst/>
          </a:prstGeom>
          <a:solidFill>
            <a:srgbClr val="8AA3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spc="-150" dirty="0">
                <a:solidFill>
                  <a:schemeClr val="bg1"/>
                </a:solidFill>
                <a:latin typeface="Source Han Sans CN Heavy" panose="020B0A00000000000000" charset="-122"/>
                <a:ea typeface="Source Han Sans CN Heavy" panose="020B0A00000000000000" charset="-122"/>
                <a:cs typeface="汉仪君黑-45简" panose="020B0604020202020204" charset="-122"/>
                <a:sym typeface="汉仪君黑-45简" panose="020B0604020202020204" charset="-122"/>
              </a:rPr>
              <a:t>1</a:t>
            </a:r>
          </a:p>
        </p:txBody>
      </p:sp>
      <p:sp>
        <p:nvSpPr>
          <p:cNvPr id="15" name="文本框 14"/>
          <p:cNvSpPr txBox="1"/>
          <p:nvPr>
            <p:custDataLst>
              <p:tags r:id="rId5"/>
            </p:custDataLst>
          </p:nvPr>
        </p:nvSpPr>
        <p:spPr>
          <a:xfrm>
            <a:off x="2637310" y="1278890"/>
            <a:ext cx="3529965"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虚拟化</a:t>
            </a:r>
          </a:p>
        </p:txBody>
      </p:sp>
      <p:sp>
        <p:nvSpPr>
          <p:cNvPr id="47" name="椭圆 46"/>
          <p:cNvSpPr/>
          <p:nvPr>
            <p:custDataLst>
              <p:tags r:id="rId6"/>
            </p:custDataLst>
          </p:nvPr>
        </p:nvSpPr>
        <p:spPr>
          <a:xfrm>
            <a:off x="1884045" y="3816350"/>
            <a:ext cx="660400" cy="660400"/>
          </a:xfrm>
          <a:prstGeom prst="ellipse">
            <a:avLst/>
          </a:prstGeom>
          <a:solidFill>
            <a:srgbClr val="CEC2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spc="-150" dirty="0">
                <a:solidFill>
                  <a:schemeClr val="bg1"/>
                </a:solidFill>
                <a:latin typeface="Source Han Sans CN Heavy" panose="020B0A00000000000000" charset="-122"/>
                <a:ea typeface="Source Han Sans CN Heavy" panose="020B0A00000000000000" charset="-122"/>
                <a:cs typeface="汉仪君黑-45简" panose="020B0604020202020204" charset="-122"/>
                <a:sym typeface="汉仪君黑-45简" panose="020B0604020202020204" charset="-122"/>
              </a:rPr>
              <a:t>3</a:t>
            </a:r>
          </a:p>
        </p:txBody>
      </p:sp>
      <p:sp>
        <p:nvSpPr>
          <p:cNvPr id="16" name="文本框 15"/>
          <p:cNvSpPr txBox="1"/>
          <p:nvPr>
            <p:custDataLst>
              <p:tags r:id="rId7"/>
            </p:custDataLst>
          </p:nvPr>
        </p:nvSpPr>
        <p:spPr>
          <a:xfrm>
            <a:off x="2544444" y="3816350"/>
            <a:ext cx="510665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CEC293"/>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Docker</a:t>
            </a:r>
            <a:r>
              <a:rPr lang="zh-CN" altLang="en-US" sz="3200" b="1" dirty="0">
                <a:solidFill>
                  <a:srgbClr val="CEC293"/>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实例演示</a:t>
            </a:r>
          </a:p>
        </p:txBody>
      </p:sp>
      <p:sp>
        <p:nvSpPr>
          <p:cNvPr id="17" name="椭圆 16"/>
          <p:cNvSpPr/>
          <p:nvPr>
            <p:custDataLst>
              <p:tags r:id="rId8"/>
            </p:custDataLst>
          </p:nvPr>
        </p:nvSpPr>
        <p:spPr>
          <a:xfrm>
            <a:off x="1884044" y="2528411"/>
            <a:ext cx="660400" cy="660400"/>
          </a:xfrm>
          <a:prstGeom prst="ellipse">
            <a:avLst/>
          </a:prstGeom>
          <a:solidFill>
            <a:srgbClr val="CEC2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spc="-150" dirty="0">
                <a:solidFill>
                  <a:schemeClr val="bg1"/>
                </a:solidFill>
                <a:latin typeface="Source Han Sans CN Heavy" panose="020B0A00000000000000" charset="-122"/>
                <a:ea typeface="Source Han Sans CN Heavy" panose="020B0A00000000000000" charset="-122"/>
                <a:cs typeface="汉仪君黑-45简" panose="020B0604020202020204" charset="-122"/>
                <a:sym typeface="汉仪君黑-45简" panose="020B0604020202020204" charset="-122"/>
              </a:rPr>
              <a:t>2</a:t>
            </a:r>
          </a:p>
        </p:txBody>
      </p:sp>
      <p:sp>
        <p:nvSpPr>
          <p:cNvPr id="18" name="文本框 17"/>
          <p:cNvSpPr txBox="1"/>
          <p:nvPr>
            <p:custDataLst>
              <p:tags r:id="rId9"/>
            </p:custDataLst>
          </p:nvPr>
        </p:nvSpPr>
        <p:spPr>
          <a:xfrm>
            <a:off x="2637310" y="2566224"/>
            <a:ext cx="381082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CEC293"/>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容器技术与</a:t>
            </a:r>
            <a:r>
              <a:rPr lang="en-US" altLang="zh-CN" sz="3200" b="1" dirty="0">
                <a:solidFill>
                  <a:srgbClr val="CEC293"/>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Docker</a:t>
            </a:r>
            <a:endParaRPr lang="zh-CN" altLang="en-US" sz="3200" b="1" dirty="0">
              <a:solidFill>
                <a:srgbClr val="CEC293"/>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8"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6" y="513183"/>
            <a:ext cx="11043492" cy="5852057"/>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4"/>
            </p:custDataLst>
          </p:nvPr>
        </p:nvSpPr>
        <p:spPr>
          <a:xfrm>
            <a:off x="2434324" y="1978611"/>
            <a:ext cx="7322716" cy="2957156"/>
          </a:xfrm>
          <a:prstGeom prst="rect">
            <a:avLst/>
          </a:prstGeom>
          <a:noFill/>
        </p:spPr>
        <p:txBody>
          <a:bodyPr wrap="square" rtlCol="0" anchor="t">
            <a:spAutoFit/>
          </a:bodyPr>
          <a:lstStyle/>
          <a:p>
            <a:pPr marL="0" lvl="1">
              <a:lnSpc>
                <a:spcPct val="150000"/>
              </a:lnSpc>
            </a:pPr>
            <a:r>
              <a:rPr lang="zh-CN" altLang="en-US" dirty="0">
                <a:ea typeface="等线" panose="02010600030101010101" pitchFamily="2" charset="-122"/>
                <a:cs typeface="Times New Roman" panose="02020603050405020304" pitchFamily="18" charset="0"/>
              </a:rPr>
              <a:t>在计算机技术中，虚拟化（技术）或虚拟技术（英语：</a:t>
            </a:r>
            <a:r>
              <a:rPr lang="en-US" altLang="zh-CN" dirty="0">
                <a:ea typeface="等线" panose="02010600030101010101" pitchFamily="2" charset="-122"/>
                <a:cs typeface="Times New Roman" panose="02020603050405020304" pitchFamily="18" charset="0"/>
              </a:rPr>
              <a:t>Virtualization</a:t>
            </a:r>
            <a:r>
              <a:rPr lang="zh-CN" altLang="en-US" dirty="0">
                <a:ea typeface="等线" panose="02010600030101010101" pitchFamily="2" charset="-122"/>
                <a:cs typeface="Times New Roman" panose="02020603050405020304" pitchFamily="18" charset="0"/>
              </a:rPr>
              <a:t>）是一种资源管理技术，是将计算机的各种实体资源（</a:t>
            </a:r>
            <a:r>
              <a:rPr lang="en-US" altLang="zh-CN" dirty="0">
                <a:ea typeface="等线" panose="02010600030101010101" pitchFamily="2" charset="-122"/>
                <a:cs typeface="Times New Roman" panose="02020603050405020304" pitchFamily="18" charset="0"/>
              </a:rPr>
              <a:t>CPU</a:t>
            </a:r>
            <a:r>
              <a:rPr lang="zh-CN" altLang="en-US" dirty="0">
                <a:ea typeface="等线" panose="02010600030101010101" pitchFamily="2" charset="-122"/>
                <a:cs typeface="Times New Roman" panose="02020603050405020304" pitchFamily="18" charset="0"/>
              </a:rPr>
              <a:t>、内存、磁盘空间、网路适配器等），予以抽象、转换后呈现出来并可供分割、组合为一个或多个电脑组态环境。由此，打破实体结构间的不可切割的障碍，使用户可以比原本的组态更好的方式来应用这些电脑硬体资源。这些资源的新虚拟部份是不受现有资源的架设方式，地域或物理组态所限制。一般所指的虚拟化资源包括计算能力和资料储存。</a:t>
            </a:r>
            <a:endParaRPr lang="zh-CN" altLang="en-US" sz="1200" b="1" dirty="0">
              <a:ln>
                <a:noFill/>
              </a:ln>
              <a:solidFill>
                <a:schemeClr val="tx1"/>
              </a:solidFill>
              <a:latin typeface="汉仪字酷堂义山楷W" panose="00020600040101010101" charset="-122"/>
              <a:ea typeface="汉仪字酷堂义山楷W" panose="00020600040101010101" charset="-122"/>
              <a:sym typeface="+mn-ea"/>
            </a:endParaRPr>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6"/>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7"/>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8"/>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9"/>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10"/>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1"/>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2"/>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3"/>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4"/>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5"/>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6"/>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7"/>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8"/>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9"/>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20"/>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1"/>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2"/>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3"/>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4"/>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5"/>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6"/>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7"/>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8"/>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9"/>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30"/>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1"/>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2"/>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3"/>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4"/>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5"/>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6"/>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5" name="文本框 14">
            <a:extLst>
              <a:ext uri="{FF2B5EF4-FFF2-40B4-BE49-F238E27FC236}">
                <a16:creationId xmlns:a16="http://schemas.microsoft.com/office/drawing/2014/main" id="{82A1D7DD-D3E5-1A6F-26FD-EB9F64D84777}"/>
              </a:ext>
            </a:extLst>
          </p:cNvPr>
          <p:cNvSpPr txBox="1"/>
          <p:nvPr>
            <p:custDataLst>
              <p:tags r:id="rId5"/>
            </p:custDataLst>
          </p:nvPr>
        </p:nvSpPr>
        <p:spPr>
          <a:xfrm>
            <a:off x="0" y="-35637"/>
            <a:ext cx="293914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虚拟化</a:t>
            </a:r>
          </a:p>
        </p:txBody>
      </p:sp>
      <p:sp>
        <p:nvSpPr>
          <p:cNvPr id="4" name="矩形 3">
            <a:extLst>
              <a:ext uri="{FF2B5EF4-FFF2-40B4-BE49-F238E27FC236}">
                <a16:creationId xmlns:a16="http://schemas.microsoft.com/office/drawing/2014/main" id="{1FE4F1C4-A79A-AF3D-901C-FE862AFEC7C5}"/>
              </a:ext>
            </a:extLst>
          </p:cNvPr>
          <p:cNvSpPr/>
          <p:nvPr/>
        </p:nvSpPr>
        <p:spPr>
          <a:xfrm>
            <a:off x="3579928" y="2967335"/>
            <a:ext cx="5032148"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什么是虚拟化？</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7"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5" y="493395"/>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5"/>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6"/>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7"/>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8"/>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9"/>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0"/>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1"/>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2"/>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3"/>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4"/>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5"/>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6"/>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7"/>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8"/>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19"/>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0"/>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1"/>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2"/>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3"/>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4"/>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5"/>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6"/>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7"/>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8"/>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29"/>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0"/>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1"/>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2"/>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3"/>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4"/>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5"/>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pic>
        <p:nvPicPr>
          <p:cNvPr id="5" name="图片 4">
            <a:extLst>
              <a:ext uri="{FF2B5EF4-FFF2-40B4-BE49-F238E27FC236}">
                <a16:creationId xmlns:a16="http://schemas.microsoft.com/office/drawing/2014/main" id="{9DD1F5A2-2E36-EFA9-9731-4A3B92A7482A}"/>
              </a:ext>
            </a:extLst>
          </p:cNvPr>
          <p:cNvPicPr>
            <a:picLocks noChangeAspect="1"/>
          </p:cNvPicPr>
          <p:nvPr/>
        </p:nvPicPr>
        <p:blipFill>
          <a:blip r:embed="rId38"/>
          <a:stretch>
            <a:fillRect/>
          </a:stretch>
        </p:blipFill>
        <p:spPr>
          <a:xfrm>
            <a:off x="3538950" y="1914427"/>
            <a:ext cx="5432859" cy="1473592"/>
          </a:xfrm>
          <a:prstGeom prst="rect">
            <a:avLst/>
          </a:prstGeom>
        </p:spPr>
      </p:pic>
      <p:pic>
        <p:nvPicPr>
          <p:cNvPr id="9" name="图片 8">
            <a:extLst>
              <a:ext uri="{FF2B5EF4-FFF2-40B4-BE49-F238E27FC236}">
                <a16:creationId xmlns:a16="http://schemas.microsoft.com/office/drawing/2014/main" id="{AD8D7D47-3913-771E-5A69-1ACE7DC2585B}"/>
              </a:ext>
            </a:extLst>
          </p:cNvPr>
          <p:cNvPicPr>
            <a:picLocks noChangeAspect="1"/>
          </p:cNvPicPr>
          <p:nvPr/>
        </p:nvPicPr>
        <p:blipFill>
          <a:blip r:embed="rId39"/>
          <a:stretch>
            <a:fillRect/>
          </a:stretch>
        </p:blipFill>
        <p:spPr>
          <a:xfrm>
            <a:off x="3538950" y="3843775"/>
            <a:ext cx="5410669" cy="1379340"/>
          </a:xfrm>
          <a:prstGeom prst="rect">
            <a:avLst/>
          </a:prstGeom>
        </p:spPr>
      </p:pic>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0" y="-35637"/>
            <a:ext cx="293914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虚拟化</a:t>
            </a:r>
          </a:p>
        </p:txBody>
      </p:sp>
      <p:sp>
        <p:nvSpPr>
          <p:cNvPr id="4" name="矩形 3">
            <a:extLst>
              <a:ext uri="{FF2B5EF4-FFF2-40B4-BE49-F238E27FC236}">
                <a16:creationId xmlns:a16="http://schemas.microsoft.com/office/drawing/2014/main" id="{3E0690AF-8A4C-AE2F-295D-2044780808B7}"/>
              </a:ext>
            </a:extLst>
          </p:cNvPr>
          <p:cNvSpPr/>
          <p:nvPr/>
        </p:nvSpPr>
        <p:spPr>
          <a:xfrm>
            <a:off x="946863" y="763219"/>
            <a:ext cx="4801314" cy="707886"/>
          </a:xfrm>
          <a:prstGeom prst="rect">
            <a:avLst/>
          </a:prstGeom>
          <a:noFill/>
        </p:spPr>
        <p:txBody>
          <a:bodyPr wrap="none" lIns="91440" tIns="45720" rIns="91440" bIns="45720">
            <a:spAutoFit/>
          </a:bodyPr>
          <a:lstStyle/>
          <a:p>
            <a:pPr algn="ctr"/>
            <a:r>
              <a:rPr lang="zh-CN" altLang="en-US" sz="4000" dirty="0">
                <a:ln w="0"/>
                <a:solidFill>
                  <a:schemeClr val="accent1"/>
                </a:solidFill>
                <a:effectLst>
                  <a:outerShdw blurRad="38100" dist="25400" dir="5400000" algn="ctr" rotWithShape="0">
                    <a:srgbClr val="6E747A">
                      <a:alpha val="43000"/>
                    </a:srgbClr>
                  </a:outerShdw>
                </a:effectLst>
              </a:rPr>
              <a:t>为什么需要</a:t>
            </a:r>
            <a:r>
              <a:rPr lang="zh-CN" altLang="en-US" sz="4000" b="0" cap="none" spc="0" dirty="0">
                <a:ln w="0"/>
                <a:solidFill>
                  <a:schemeClr val="accent1"/>
                </a:solidFill>
                <a:effectLst>
                  <a:outerShdw blurRad="38100" dist="25400" dir="5400000" algn="ctr" rotWithShape="0">
                    <a:srgbClr val="6E747A">
                      <a:alpha val="43000"/>
                    </a:srgbClr>
                  </a:outerShdw>
                </a:effectLst>
              </a:rPr>
              <a:t>虚拟化？</a:t>
            </a:r>
          </a:p>
        </p:txBody>
      </p:sp>
    </p:spTree>
    <p:custDataLst>
      <p:tags r:id="rId1"/>
    </p:custDataLst>
    <p:extLst>
      <p:ext uri="{BB962C8B-B14F-4D97-AF65-F5344CB8AC3E}">
        <p14:creationId xmlns:p14="http://schemas.microsoft.com/office/powerpoint/2010/main" val="202801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8"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157" y="549138"/>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304800">
              <a:lnSpc>
                <a:spcPct val="150000"/>
              </a:lnSpc>
            </a:pPr>
            <a:endParaRPr lang="zh-CN" altLang="zh-CN" dirty="0">
              <a:solidFill>
                <a:schemeClr val="tx1"/>
              </a:solidFill>
              <a:ea typeface="等线" panose="02010600030101010101" pitchFamily="2" charset="-122"/>
              <a:cs typeface="Times New Roman" panose="02020603050405020304" pitchFamily="18" charset="0"/>
            </a:endParaRPr>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6"/>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7"/>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8"/>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9"/>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10"/>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1"/>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2"/>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3"/>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4"/>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5"/>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6"/>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7"/>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8"/>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9"/>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20"/>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1"/>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2"/>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3"/>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4"/>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5"/>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6"/>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7"/>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8"/>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9"/>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30"/>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1"/>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2"/>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3"/>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4"/>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5"/>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6"/>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0" y="-35637"/>
            <a:ext cx="293914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虚拟化</a:t>
            </a:r>
          </a:p>
        </p:txBody>
      </p:sp>
      <p:sp>
        <p:nvSpPr>
          <p:cNvPr id="4" name="文本框 3">
            <a:extLst>
              <a:ext uri="{FF2B5EF4-FFF2-40B4-BE49-F238E27FC236}">
                <a16:creationId xmlns:a16="http://schemas.microsoft.com/office/drawing/2014/main" id="{96A6E016-4C46-DCD7-30C3-546EDAD27C01}"/>
              </a:ext>
            </a:extLst>
          </p:cNvPr>
          <p:cNvSpPr txBox="1"/>
          <p:nvPr/>
        </p:nvSpPr>
        <p:spPr>
          <a:xfrm>
            <a:off x="802522" y="741315"/>
            <a:ext cx="2939144" cy="584775"/>
          </a:xfrm>
          <a:prstGeom prst="rect">
            <a:avLst/>
          </a:prstGeom>
          <a:noFill/>
        </p:spPr>
        <p:txBody>
          <a:bodyPr wrap="square" rtlCol="0">
            <a:spAutoFit/>
          </a:bodyPr>
          <a:lstStyle/>
          <a:p>
            <a:r>
              <a:rPr lang="zh-CN" altLang="en-US" sz="3200" b="1" dirty="0">
                <a:solidFill>
                  <a:srgbClr val="8AA3A0"/>
                </a:solidFill>
                <a:latin typeface="+mj-ea"/>
                <a:ea typeface="+mj-ea"/>
              </a:rPr>
              <a:t>实现</a:t>
            </a:r>
          </a:p>
        </p:txBody>
      </p:sp>
      <p:sp>
        <p:nvSpPr>
          <p:cNvPr id="7" name="文本框 6">
            <a:extLst>
              <a:ext uri="{FF2B5EF4-FFF2-40B4-BE49-F238E27FC236}">
                <a16:creationId xmlns:a16="http://schemas.microsoft.com/office/drawing/2014/main" id="{7CD2E4D3-3CF9-AFFC-563D-9724CF3E072C}"/>
              </a:ext>
            </a:extLst>
          </p:cNvPr>
          <p:cNvSpPr txBox="1"/>
          <p:nvPr>
            <p:custDataLst>
              <p:tags r:id="rId5"/>
            </p:custDataLst>
          </p:nvPr>
        </p:nvSpPr>
        <p:spPr>
          <a:xfrm>
            <a:off x="1053217" y="1771557"/>
            <a:ext cx="6225399" cy="3245184"/>
          </a:xfrm>
          <a:prstGeom prst="rect">
            <a:avLst/>
          </a:prstGeom>
          <a:noFill/>
        </p:spPr>
        <p:txBody>
          <a:bodyPr wrap="square" rtlCol="0" anchor="t">
            <a:spAutoFit/>
          </a:bodyPr>
          <a:lstStyle/>
          <a:p>
            <a:pPr indent="304800">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一款名为</a:t>
            </a:r>
            <a:r>
              <a:rPr lang="en-US" altLang="zh-CN" kern="100" dirty="0">
                <a:latin typeface="等线" panose="02010600030101010101" pitchFamily="2" charset="-122"/>
                <a:ea typeface="等线" panose="02010600030101010101" pitchFamily="2" charset="-122"/>
                <a:cs typeface="Times New Roman" panose="02020603050405020304" pitchFamily="18" charset="0"/>
              </a:rPr>
              <a:t>Hypervisor(</a:t>
            </a:r>
            <a:r>
              <a:rPr lang="zh-CN" altLang="en-US" kern="100" dirty="0">
                <a:latin typeface="等线" panose="02010600030101010101" pitchFamily="2" charset="-122"/>
                <a:ea typeface="等线" panose="02010600030101010101" pitchFamily="2" charset="-122"/>
                <a:cs typeface="Times New Roman" panose="02020603050405020304" pitchFamily="18" charset="0"/>
              </a:rPr>
              <a:t>虚拟机监控程序）</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软件可有效分隔物理资源，并将这些资源分配给不同虚拟环境（也就是需要这些资源的任务）使用。虚拟机监控程序可能位于操作系统的顶层（例如在便携式计算机上），或者直接安装在硬件上（例如服务器），这是大多数企业使用虚拟化的方式。虚拟机监控程序接管物理资源，并对它们进行划分，以便虚拟环境能够对其进行使用。</a:t>
            </a:r>
          </a:p>
          <a:p>
            <a:pPr marL="0" lvl="1" algn="l">
              <a:lnSpc>
                <a:spcPct val="150000"/>
              </a:lnSpc>
            </a:pPr>
            <a:endParaRPr lang="zh-CN" altLang="en-US" sz="1200" b="1" dirty="0">
              <a:ln>
                <a:noFill/>
              </a:ln>
              <a:solidFill>
                <a:schemeClr val="tx1"/>
              </a:solidFill>
              <a:latin typeface="汉仪字酷堂义山楷W" panose="00020600040101010101" charset="-122"/>
              <a:ea typeface="汉仪字酷堂义山楷W" panose="00020600040101010101" charset="-122"/>
              <a:sym typeface="+mn-ea"/>
            </a:endParaRPr>
          </a:p>
        </p:txBody>
      </p:sp>
      <p:pic>
        <p:nvPicPr>
          <p:cNvPr id="10" name="图片 9">
            <a:extLst>
              <a:ext uri="{FF2B5EF4-FFF2-40B4-BE49-F238E27FC236}">
                <a16:creationId xmlns:a16="http://schemas.microsoft.com/office/drawing/2014/main" id="{F3EA865F-A991-F849-D252-002FC6C9EDA3}"/>
              </a:ext>
            </a:extLst>
          </p:cNvPr>
          <p:cNvPicPr>
            <a:picLocks noChangeAspect="1"/>
          </p:cNvPicPr>
          <p:nvPr/>
        </p:nvPicPr>
        <p:blipFill>
          <a:blip r:embed="rId39"/>
          <a:stretch>
            <a:fillRect/>
          </a:stretch>
        </p:blipFill>
        <p:spPr>
          <a:xfrm>
            <a:off x="7346516" y="1220514"/>
            <a:ext cx="3856054" cy="2080440"/>
          </a:xfrm>
          <a:prstGeom prst="rect">
            <a:avLst/>
          </a:prstGeom>
        </p:spPr>
      </p:pic>
    </p:spTree>
    <p:custDataLst>
      <p:tags r:id="rId1"/>
    </p:custDataLst>
    <p:extLst>
      <p:ext uri="{BB962C8B-B14F-4D97-AF65-F5344CB8AC3E}">
        <p14:creationId xmlns:p14="http://schemas.microsoft.com/office/powerpoint/2010/main" val="1223551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7"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5" y="493077"/>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5"/>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6"/>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7"/>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8"/>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9"/>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0"/>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1"/>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2"/>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3"/>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4"/>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5"/>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6"/>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7"/>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8"/>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19"/>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0"/>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1"/>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2"/>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3"/>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4"/>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5"/>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6"/>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7"/>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8"/>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29"/>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0"/>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1"/>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2"/>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3"/>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4"/>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5"/>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0" y="-35637"/>
            <a:ext cx="293914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虚拟化</a:t>
            </a:r>
          </a:p>
        </p:txBody>
      </p:sp>
      <p:sp>
        <p:nvSpPr>
          <p:cNvPr id="5" name="文本框 4">
            <a:extLst>
              <a:ext uri="{FF2B5EF4-FFF2-40B4-BE49-F238E27FC236}">
                <a16:creationId xmlns:a16="http://schemas.microsoft.com/office/drawing/2014/main" id="{BAE3ED08-2109-9469-68EB-B49E7A4D465E}"/>
              </a:ext>
            </a:extLst>
          </p:cNvPr>
          <p:cNvSpPr txBox="1"/>
          <p:nvPr/>
        </p:nvSpPr>
        <p:spPr>
          <a:xfrm>
            <a:off x="1911019" y="3136611"/>
            <a:ext cx="2771192" cy="584775"/>
          </a:xfrm>
          <a:prstGeom prst="rect">
            <a:avLst/>
          </a:prstGeom>
          <a:noFill/>
        </p:spPr>
        <p:txBody>
          <a:bodyPr wrap="square" rtlCol="0">
            <a:spAutoFit/>
          </a:bodyPr>
          <a:lstStyle/>
          <a:p>
            <a:r>
              <a:rPr lang="zh-CN" altLang="en-US" sz="3200" b="1" dirty="0">
                <a:solidFill>
                  <a:srgbClr val="8AA3A0"/>
                </a:solidFill>
                <a:latin typeface="+mj-ea"/>
                <a:ea typeface="+mj-ea"/>
              </a:rPr>
              <a:t>虚拟化</a:t>
            </a:r>
          </a:p>
        </p:txBody>
      </p:sp>
      <p:sp>
        <p:nvSpPr>
          <p:cNvPr id="7" name="左大括号 6">
            <a:extLst>
              <a:ext uri="{FF2B5EF4-FFF2-40B4-BE49-F238E27FC236}">
                <a16:creationId xmlns:a16="http://schemas.microsoft.com/office/drawing/2014/main" id="{F1ED41ED-447E-DC84-50ED-B4AA6018C5CB}"/>
              </a:ext>
            </a:extLst>
          </p:cNvPr>
          <p:cNvSpPr/>
          <p:nvPr/>
        </p:nvSpPr>
        <p:spPr>
          <a:xfrm>
            <a:off x="3655354" y="1777416"/>
            <a:ext cx="425450" cy="33031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8008832-7DBD-2FC6-EE0E-0161B906C90C}"/>
              </a:ext>
            </a:extLst>
          </p:cNvPr>
          <p:cNvSpPr txBox="1"/>
          <p:nvPr/>
        </p:nvSpPr>
        <p:spPr>
          <a:xfrm>
            <a:off x="4247807" y="1398671"/>
            <a:ext cx="2771192" cy="584775"/>
          </a:xfrm>
          <a:prstGeom prst="rect">
            <a:avLst/>
          </a:prstGeom>
          <a:noFill/>
        </p:spPr>
        <p:txBody>
          <a:bodyPr wrap="square" rtlCol="0">
            <a:spAutoFit/>
          </a:bodyPr>
          <a:lstStyle/>
          <a:p>
            <a:r>
              <a:rPr lang="zh-CN" altLang="en-US" sz="3200" b="1" dirty="0">
                <a:solidFill>
                  <a:srgbClr val="8AA3A0"/>
                </a:solidFill>
                <a:latin typeface="+mj-ea"/>
                <a:ea typeface="+mj-ea"/>
              </a:rPr>
              <a:t>服务器虚拟化</a:t>
            </a:r>
          </a:p>
        </p:txBody>
      </p:sp>
      <p:sp>
        <p:nvSpPr>
          <p:cNvPr id="10" name="文本框 9">
            <a:extLst>
              <a:ext uri="{FF2B5EF4-FFF2-40B4-BE49-F238E27FC236}">
                <a16:creationId xmlns:a16="http://schemas.microsoft.com/office/drawing/2014/main" id="{2EC35016-2400-9D2D-3219-633F61D09C4B}"/>
              </a:ext>
            </a:extLst>
          </p:cNvPr>
          <p:cNvSpPr txBox="1"/>
          <p:nvPr/>
        </p:nvSpPr>
        <p:spPr>
          <a:xfrm>
            <a:off x="4247808" y="2199584"/>
            <a:ext cx="2939144" cy="584775"/>
          </a:xfrm>
          <a:prstGeom prst="rect">
            <a:avLst/>
          </a:prstGeom>
          <a:noFill/>
        </p:spPr>
        <p:txBody>
          <a:bodyPr wrap="square" rtlCol="0">
            <a:spAutoFit/>
          </a:bodyPr>
          <a:lstStyle/>
          <a:p>
            <a:r>
              <a:rPr lang="en-US" altLang="zh-CN" sz="3200" b="1" dirty="0">
                <a:solidFill>
                  <a:srgbClr val="8AA3A0"/>
                </a:solidFill>
                <a:latin typeface="+mj-ea"/>
                <a:ea typeface="+mj-ea"/>
              </a:rPr>
              <a:t>CPU</a:t>
            </a:r>
            <a:r>
              <a:rPr lang="zh-CN" altLang="en-US" sz="3200" b="1" dirty="0">
                <a:solidFill>
                  <a:srgbClr val="8AA3A0"/>
                </a:solidFill>
                <a:latin typeface="+mj-ea"/>
                <a:ea typeface="+mj-ea"/>
              </a:rPr>
              <a:t>虚拟化</a:t>
            </a:r>
          </a:p>
        </p:txBody>
      </p:sp>
      <p:sp>
        <p:nvSpPr>
          <p:cNvPr id="12" name="文本框 11">
            <a:extLst>
              <a:ext uri="{FF2B5EF4-FFF2-40B4-BE49-F238E27FC236}">
                <a16:creationId xmlns:a16="http://schemas.microsoft.com/office/drawing/2014/main" id="{C88716E3-BBA4-B07B-102A-797AD7C80D36}"/>
              </a:ext>
            </a:extLst>
          </p:cNvPr>
          <p:cNvSpPr txBox="1"/>
          <p:nvPr/>
        </p:nvSpPr>
        <p:spPr>
          <a:xfrm>
            <a:off x="4247808" y="3105237"/>
            <a:ext cx="2939144" cy="584775"/>
          </a:xfrm>
          <a:prstGeom prst="rect">
            <a:avLst/>
          </a:prstGeom>
          <a:noFill/>
        </p:spPr>
        <p:txBody>
          <a:bodyPr wrap="square" rtlCol="0">
            <a:spAutoFit/>
          </a:bodyPr>
          <a:lstStyle/>
          <a:p>
            <a:r>
              <a:rPr lang="zh-CN" altLang="en-US" sz="3200" b="1" dirty="0">
                <a:solidFill>
                  <a:srgbClr val="8AA3A0"/>
                </a:solidFill>
                <a:latin typeface="+mj-ea"/>
                <a:ea typeface="+mj-ea"/>
              </a:rPr>
              <a:t>网络虚拟化</a:t>
            </a:r>
          </a:p>
        </p:txBody>
      </p:sp>
      <p:sp>
        <p:nvSpPr>
          <p:cNvPr id="13" name="文本框 12">
            <a:extLst>
              <a:ext uri="{FF2B5EF4-FFF2-40B4-BE49-F238E27FC236}">
                <a16:creationId xmlns:a16="http://schemas.microsoft.com/office/drawing/2014/main" id="{75F92C8F-4589-1EE8-9A92-2368325162EC}"/>
              </a:ext>
            </a:extLst>
          </p:cNvPr>
          <p:cNvSpPr txBox="1"/>
          <p:nvPr/>
        </p:nvSpPr>
        <p:spPr>
          <a:xfrm>
            <a:off x="4247807" y="3945573"/>
            <a:ext cx="6435743" cy="584775"/>
          </a:xfrm>
          <a:prstGeom prst="rect">
            <a:avLst/>
          </a:prstGeom>
          <a:noFill/>
        </p:spPr>
        <p:txBody>
          <a:bodyPr wrap="square" rtlCol="0">
            <a:spAutoFit/>
          </a:bodyPr>
          <a:lstStyle/>
          <a:p>
            <a:r>
              <a:rPr lang="zh-CN" altLang="en-US" sz="3200" b="1" dirty="0">
                <a:solidFill>
                  <a:srgbClr val="8AA3A0"/>
                </a:solidFill>
                <a:latin typeface="+mj-ea"/>
                <a:ea typeface="+mj-ea"/>
              </a:rPr>
              <a:t>内存虚拟化</a:t>
            </a:r>
            <a:r>
              <a:rPr lang="en-US" altLang="zh-CN" sz="3200" b="1" dirty="0">
                <a:solidFill>
                  <a:srgbClr val="8AA3A0"/>
                </a:solidFill>
                <a:latin typeface="+mj-ea"/>
                <a:ea typeface="+mj-ea"/>
              </a:rPr>
              <a:t>:</a:t>
            </a:r>
            <a:r>
              <a:rPr lang="zh-CN" altLang="en-US" sz="3200" b="1" dirty="0">
                <a:solidFill>
                  <a:srgbClr val="8AA3A0"/>
                </a:solidFill>
                <a:latin typeface="+mj-ea"/>
                <a:ea typeface="+mj-ea"/>
              </a:rPr>
              <a:t>操作系统虚拟存储器</a:t>
            </a:r>
          </a:p>
        </p:txBody>
      </p:sp>
      <p:sp>
        <p:nvSpPr>
          <p:cNvPr id="16" name="文本框 15">
            <a:extLst>
              <a:ext uri="{FF2B5EF4-FFF2-40B4-BE49-F238E27FC236}">
                <a16:creationId xmlns:a16="http://schemas.microsoft.com/office/drawing/2014/main" id="{ACFA0A0F-B0F6-9188-8B93-7D960BB2CF95}"/>
              </a:ext>
            </a:extLst>
          </p:cNvPr>
          <p:cNvSpPr txBox="1"/>
          <p:nvPr/>
        </p:nvSpPr>
        <p:spPr>
          <a:xfrm>
            <a:off x="802522" y="741315"/>
            <a:ext cx="2939144" cy="584775"/>
          </a:xfrm>
          <a:prstGeom prst="rect">
            <a:avLst/>
          </a:prstGeom>
          <a:noFill/>
        </p:spPr>
        <p:txBody>
          <a:bodyPr wrap="square" rtlCol="0">
            <a:spAutoFit/>
          </a:bodyPr>
          <a:lstStyle/>
          <a:p>
            <a:r>
              <a:rPr lang="zh-CN" altLang="en-US" sz="3200" b="1" dirty="0">
                <a:solidFill>
                  <a:srgbClr val="8AA3A0"/>
                </a:solidFill>
                <a:latin typeface="+mj-ea"/>
                <a:ea typeface="+mj-ea"/>
              </a:rPr>
              <a:t>分类</a:t>
            </a:r>
          </a:p>
        </p:txBody>
      </p:sp>
      <p:sp>
        <p:nvSpPr>
          <p:cNvPr id="4" name="文本框 3">
            <a:extLst>
              <a:ext uri="{FF2B5EF4-FFF2-40B4-BE49-F238E27FC236}">
                <a16:creationId xmlns:a16="http://schemas.microsoft.com/office/drawing/2014/main" id="{0A667A92-622C-B786-E13D-A26418FB2B2E}"/>
              </a:ext>
            </a:extLst>
          </p:cNvPr>
          <p:cNvSpPr txBox="1"/>
          <p:nvPr/>
        </p:nvSpPr>
        <p:spPr>
          <a:xfrm>
            <a:off x="4247807" y="4781500"/>
            <a:ext cx="2939144" cy="584775"/>
          </a:xfrm>
          <a:prstGeom prst="rect">
            <a:avLst/>
          </a:prstGeom>
          <a:noFill/>
        </p:spPr>
        <p:txBody>
          <a:bodyPr wrap="square" rtlCol="0">
            <a:spAutoFit/>
          </a:bodyPr>
          <a:lstStyle/>
          <a:p>
            <a:r>
              <a:rPr lang="zh-CN" altLang="en-US" sz="3200" b="1" dirty="0">
                <a:solidFill>
                  <a:srgbClr val="8AA3A0"/>
                </a:solidFill>
                <a:latin typeface="+mj-ea"/>
                <a:ea typeface="+mj-ea"/>
              </a:rPr>
              <a:t>容器虚拟化</a:t>
            </a:r>
          </a:p>
        </p:txBody>
      </p:sp>
    </p:spTree>
    <p:custDataLst>
      <p:tags r:id="rId1"/>
    </p:custDataLst>
    <p:extLst>
      <p:ext uri="{BB962C8B-B14F-4D97-AF65-F5344CB8AC3E}">
        <p14:creationId xmlns:p14="http://schemas.microsoft.com/office/powerpoint/2010/main" val="320735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8"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5" y="493395"/>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ea typeface="等线" panose="02010600030101010101" pitchFamily="2" charset="-122"/>
                <a:cs typeface="Times New Roman" panose="02020603050405020304" pitchFamily="18" charset="0"/>
              </a:rPr>
              <a:t>中。</a:t>
            </a:r>
            <a:endParaRPr lang="zh-CN" altLang="en-US" dirty="0"/>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6"/>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7"/>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8"/>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9"/>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10"/>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1"/>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2"/>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3"/>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4"/>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5"/>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6"/>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7"/>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8"/>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9"/>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20"/>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1"/>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2"/>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3"/>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4"/>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5"/>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6"/>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7"/>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8"/>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9"/>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30"/>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1"/>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2"/>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3"/>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4"/>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5"/>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6"/>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0" y="-35637"/>
            <a:ext cx="293914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虚拟化</a:t>
            </a:r>
          </a:p>
        </p:txBody>
      </p:sp>
      <p:sp>
        <p:nvSpPr>
          <p:cNvPr id="4" name="文本框 3">
            <a:extLst>
              <a:ext uri="{FF2B5EF4-FFF2-40B4-BE49-F238E27FC236}">
                <a16:creationId xmlns:a16="http://schemas.microsoft.com/office/drawing/2014/main" id="{E75B45EE-504A-201B-D940-BF4F6B226D18}"/>
              </a:ext>
            </a:extLst>
          </p:cNvPr>
          <p:cNvSpPr txBox="1"/>
          <p:nvPr/>
        </p:nvSpPr>
        <p:spPr>
          <a:xfrm>
            <a:off x="802522" y="741315"/>
            <a:ext cx="2939144" cy="584775"/>
          </a:xfrm>
          <a:prstGeom prst="rect">
            <a:avLst/>
          </a:prstGeom>
          <a:noFill/>
        </p:spPr>
        <p:txBody>
          <a:bodyPr wrap="square" rtlCol="0">
            <a:spAutoFit/>
          </a:bodyPr>
          <a:lstStyle/>
          <a:p>
            <a:r>
              <a:rPr lang="zh-CN" altLang="en-US" sz="3200" b="1" dirty="0">
                <a:solidFill>
                  <a:srgbClr val="8AA3A0"/>
                </a:solidFill>
                <a:latin typeface="+mj-ea"/>
                <a:ea typeface="+mj-ea"/>
              </a:rPr>
              <a:t>服务器虚拟化</a:t>
            </a:r>
          </a:p>
        </p:txBody>
      </p:sp>
      <p:sp>
        <p:nvSpPr>
          <p:cNvPr id="7" name="文本框 6">
            <a:extLst>
              <a:ext uri="{FF2B5EF4-FFF2-40B4-BE49-F238E27FC236}">
                <a16:creationId xmlns:a16="http://schemas.microsoft.com/office/drawing/2014/main" id="{429CE08B-199B-6A3A-03E7-2081F2E0563A}"/>
              </a:ext>
            </a:extLst>
          </p:cNvPr>
          <p:cNvSpPr txBox="1"/>
          <p:nvPr>
            <p:custDataLst>
              <p:tags r:id="rId5"/>
            </p:custDataLst>
          </p:nvPr>
        </p:nvSpPr>
        <p:spPr>
          <a:xfrm>
            <a:off x="802522" y="1518267"/>
            <a:ext cx="6254572" cy="4203651"/>
          </a:xfrm>
          <a:prstGeom prst="rect">
            <a:avLst/>
          </a:prstGeom>
          <a:noFill/>
        </p:spPr>
        <p:txBody>
          <a:bodyPr wrap="square" rtlCol="0" anchor="t">
            <a:spAutoFit/>
          </a:bodyPr>
          <a:lstStyle/>
          <a:p>
            <a:pPr indent="304800">
              <a:lnSpc>
                <a:spcPct val="150000"/>
              </a:lnSpc>
            </a:pPr>
            <a:r>
              <a:rPr lang="zh-CN" altLang="zh-CN" sz="1800" dirty="0">
                <a:effectLst/>
                <a:ea typeface="等线" panose="02010600030101010101" pitchFamily="2" charset="-122"/>
                <a:cs typeface="Times New Roman" panose="02020603050405020304" pitchFamily="18" charset="0"/>
              </a:rPr>
              <a:t>服务器虚拟化是指通过虚拟化技术将一台计算机虚拟为多台逻辑计算机。服务器的虚拟化是通过在硬件和操作系统之间引入虚拟化层实现硬件与操作系统的解耦而实现的。虚拟化层的主要功能就是实现在一台物理服务器上同时运行多个操作系统实例。通过动态分区，虚拟化层使这些操作系统实例可以共享物理服务器资源，使每个虚拟机得到一套独立的模拟出的硬件设备，包含</a:t>
            </a:r>
            <a:r>
              <a:rPr lang="en-US" altLang="zh-CN" sz="1800" dirty="0">
                <a:effectLst/>
                <a:ea typeface="等线" panose="02010600030101010101" pitchFamily="2" charset="-122"/>
                <a:cs typeface="Times New Roman" panose="02020603050405020304" pitchFamily="18" charset="0"/>
              </a:rPr>
              <a:t> CPU</a:t>
            </a:r>
            <a:r>
              <a:rPr lang="zh-CN" altLang="zh-CN" sz="1800" dirty="0">
                <a:effectLst/>
                <a:ea typeface="等线" panose="02010600030101010101" pitchFamily="2" charset="-122"/>
                <a:cs typeface="Times New Roman" panose="02020603050405020304" pitchFamily="18" charset="0"/>
              </a:rPr>
              <a:t>、内存、存储、主板、显卡、网卡等硬件资源。然后，再在其上安装自己的操作系统，称为客户</a:t>
            </a:r>
            <a:r>
              <a:rPr lang="en-US" altLang="zh-CN" sz="1800" dirty="0">
                <a:effectLst/>
                <a:ea typeface="等线" panose="02010600030101010101" pitchFamily="2" charset="-122"/>
                <a:cs typeface="Times New Roman" panose="02020603050405020304" pitchFamily="18" charset="0"/>
              </a:rPr>
              <a:t>(Guest) </a:t>
            </a:r>
            <a:r>
              <a:rPr lang="zh-CN" altLang="zh-CN" sz="1800" dirty="0">
                <a:effectLst/>
                <a:ea typeface="等线" panose="02010600030101010101" pitchFamily="2" charset="-122"/>
                <a:cs typeface="Times New Roman" panose="02020603050405020304" pitchFamily="18" charset="0"/>
              </a:rPr>
              <a:t>操作系统。最终用户的应用程序，运行在</a:t>
            </a:r>
            <a:r>
              <a:rPr lang="zh-CN" altLang="en-US" dirty="0">
                <a:ea typeface="等线" panose="02010600030101010101" pitchFamily="2" charset="-122"/>
                <a:cs typeface="Times New Roman" panose="02020603050405020304" pitchFamily="18" charset="0"/>
              </a:rPr>
              <a:t>客户</a:t>
            </a:r>
            <a:r>
              <a:rPr lang="zh-CN" altLang="zh-CN" sz="1800" dirty="0">
                <a:effectLst/>
                <a:ea typeface="等线" panose="02010600030101010101" pitchFamily="2" charset="-122"/>
                <a:cs typeface="Times New Roman" panose="02020603050405020304" pitchFamily="18" charset="0"/>
              </a:rPr>
              <a:t>操作系统中。</a:t>
            </a:r>
            <a:endParaRPr lang="zh-CN" altLang="en-US" sz="1200" b="1" dirty="0">
              <a:ln>
                <a:noFill/>
              </a:ln>
              <a:solidFill>
                <a:schemeClr val="tx1"/>
              </a:solidFill>
              <a:latin typeface="汉仪字酷堂义山楷W" panose="00020600040101010101" charset="-122"/>
              <a:ea typeface="汉仪字酷堂义山楷W" panose="00020600040101010101" charset="-122"/>
              <a:sym typeface="+mn-ea"/>
            </a:endParaRPr>
          </a:p>
        </p:txBody>
      </p:sp>
      <p:pic>
        <p:nvPicPr>
          <p:cNvPr id="10" name="图片 9">
            <a:extLst>
              <a:ext uri="{FF2B5EF4-FFF2-40B4-BE49-F238E27FC236}">
                <a16:creationId xmlns:a16="http://schemas.microsoft.com/office/drawing/2014/main" id="{F6E8CC90-4FF2-284A-7B03-93183A76493B}"/>
              </a:ext>
            </a:extLst>
          </p:cNvPr>
          <p:cNvPicPr>
            <a:picLocks noChangeAspect="1"/>
          </p:cNvPicPr>
          <p:nvPr/>
        </p:nvPicPr>
        <p:blipFill>
          <a:blip r:embed="rId39"/>
          <a:stretch>
            <a:fillRect/>
          </a:stretch>
        </p:blipFill>
        <p:spPr>
          <a:xfrm>
            <a:off x="6908407" y="1567413"/>
            <a:ext cx="4545088" cy="1406813"/>
          </a:xfrm>
          <a:prstGeom prst="rect">
            <a:avLst/>
          </a:prstGeom>
        </p:spPr>
      </p:pic>
      <p:pic>
        <p:nvPicPr>
          <p:cNvPr id="5" name="图片 4">
            <a:extLst>
              <a:ext uri="{FF2B5EF4-FFF2-40B4-BE49-F238E27FC236}">
                <a16:creationId xmlns:a16="http://schemas.microsoft.com/office/drawing/2014/main" id="{80339D46-7D21-54EA-F82E-C39F27DD1A1E}"/>
              </a:ext>
            </a:extLst>
          </p:cNvPr>
          <p:cNvPicPr>
            <a:picLocks noChangeAspect="1"/>
          </p:cNvPicPr>
          <p:nvPr/>
        </p:nvPicPr>
        <p:blipFill>
          <a:blip r:embed="rId40"/>
          <a:stretch>
            <a:fillRect/>
          </a:stretch>
        </p:blipFill>
        <p:spPr>
          <a:xfrm>
            <a:off x="6937079" y="3382129"/>
            <a:ext cx="4636431" cy="1908458"/>
          </a:xfrm>
          <a:prstGeom prst="rect">
            <a:avLst/>
          </a:prstGeom>
        </p:spPr>
      </p:pic>
      <p:sp>
        <p:nvSpPr>
          <p:cNvPr id="8" name="文本框 7">
            <a:extLst>
              <a:ext uri="{FF2B5EF4-FFF2-40B4-BE49-F238E27FC236}">
                <a16:creationId xmlns:a16="http://schemas.microsoft.com/office/drawing/2014/main" id="{6CEE0328-081E-A7E8-0F66-84A519FCE6B0}"/>
              </a:ext>
            </a:extLst>
          </p:cNvPr>
          <p:cNvSpPr txBox="1"/>
          <p:nvPr/>
        </p:nvSpPr>
        <p:spPr>
          <a:xfrm>
            <a:off x="7038632" y="5371871"/>
            <a:ext cx="2276669" cy="369332"/>
          </a:xfrm>
          <a:prstGeom prst="rect">
            <a:avLst/>
          </a:prstGeom>
          <a:noFill/>
        </p:spPr>
        <p:txBody>
          <a:bodyPr wrap="square" rtlCol="0">
            <a:spAutoFit/>
          </a:bodyPr>
          <a:lstStyle/>
          <a:p>
            <a:r>
              <a:rPr lang="zh-CN" altLang="en-US" dirty="0"/>
              <a:t>代表产品：</a:t>
            </a:r>
            <a:r>
              <a:rPr lang="en-US" altLang="zh-CN" dirty="0"/>
              <a:t>VMware</a:t>
            </a:r>
            <a:endParaRPr lang="zh-CN" altLang="en-US" dirty="0"/>
          </a:p>
        </p:txBody>
      </p:sp>
      <p:pic>
        <p:nvPicPr>
          <p:cNvPr id="14" name="图片 13">
            <a:extLst>
              <a:ext uri="{FF2B5EF4-FFF2-40B4-BE49-F238E27FC236}">
                <a16:creationId xmlns:a16="http://schemas.microsoft.com/office/drawing/2014/main" id="{5E69125F-6A64-4007-95BA-685D4C3269D6}"/>
              </a:ext>
            </a:extLst>
          </p:cNvPr>
          <p:cNvPicPr>
            <a:picLocks noChangeAspect="1"/>
          </p:cNvPicPr>
          <p:nvPr/>
        </p:nvPicPr>
        <p:blipFill>
          <a:blip r:embed="rId41"/>
          <a:stretch>
            <a:fillRect/>
          </a:stretch>
        </p:blipFill>
        <p:spPr>
          <a:xfrm>
            <a:off x="7872495" y="5721013"/>
            <a:ext cx="608941" cy="532823"/>
          </a:xfrm>
          <a:prstGeom prst="rect">
            <a:avLst/>
          </a:prstGeom>
        </p:spPr>
      </p:pic>
    </p:spTree>
    <p:custDataLst>
      <p:tags r:id="rId1"/>
    </p:custDataLst>
    <p:extLst>
      <p:ext uri="{BB962C8B-B14F-4D97-AF65-F5344CB8AC3E}">
        <p14:creationId xmlns:p14="http://schemas.microsoft.com/office/powerpoint/2010/main" val="3540144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0222222510"/>
          <p:cNvPicPr>
            <a:picLocks noChangeAspect="1"/>
          </p:cNvPicPr>
          <p:nvPr/>
        </p:nvPicPr>
        <p:blipFill>
          <a:blip r:embed="rId38" cstate="screen">
            <a:extLst>
              <a:ext uri="{28A0092B-C50C-407E-A947-70E740481C1C}">
                <a14:useLocalDpi xmlns:a14="http://schemas.microsoft.com/office/drawing/2010/main"/>
              </a:ext>
            </a:extLst>
          </a:blip>
          <a:srcRect/>
          <a:stretch>
            <a:fillRect/>
          </a:stretch>
        </p:blipFill>
        <p:spPr>
          <a:xfrm rot="5400000">
            <a:off x="2667000" y="-2667000"/>
            <a:ext cx="6857365" cy="12192000"/>
          </a:xfrm>
          <a:prstGeom prst="rect">
            <a:avLst/>
          </a:prstGeom>
        </p:spPr>
      </p:pic>
      <p:sp>
        <p:nvSpPr>
          <p:cNvPr id="6" name="矩形 5"/>
          <p:cNvSpPr/>
          <p:nvPr>
            <p:custDataLst>
              <p:tags r:id="rId2"/>
            </p:custDataLst>
          </p:nvPr>
        </p:nvSpPr>
        <p:spPr>
          <a:xfrm>
            <a:off x="0" y="0"/>
            <a:ext cx="12192000" cy="6858000"/>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3"/>
            </p:custDataLst>
          </p:nvPr>
        </p:nvSpPr>
        <p:spPr>
          <a:xfrm>
            <a:off x="498475" y="493395"/>
            <a:ext cx="11195050" cy="587184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1" name="íṥļïḑê"/>
          <p:cNvGrpSpPr/>
          <p:nvPr/>
        </p:nvGrpSpPr>
        <p:grpSpPr>
          <a:xfrm>
            <a:off x="11028045" y="621665"/>
            <a:ext cx="425450" cy="537845"/>
            <a:chOff x="996950" y="1409700"/>
            <a:chExt cx="3217863" cy="4044950"/>
          </a:xfrm>
          <a:solidFill>
            <a:srgbClr val="C2C396"/>
          </a:solidFill>
        </p:grpSpPr>
        <p:sp>
          <p:nvSpPr>
            <p:cNvPr id="312" name="ïS1íḑé"/>
            <p:cNvSpPr/>
            <p:nvPr>
              <p:custDataLst>
                <p:tags r:id="rId6"/>
              </p:custDataLst>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3" name="iŝḻïḍé"/>
            <p:cNvSpPr/>
            <p:nvPr>
              <p:custDataLst>
                <p:tags r:id="rId7"/>
              </p:custDataLst>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4" name="ïSľíḋè"/>
            <p:cNvSpPr/>
            <p:nvPr>
              <p:custDataLst>
                <p:tags r:id="rId8"/>
              </p:custDataLst>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5" name="i$lîḍé"/>
            <p:cNvSpPr/>
            <p:nvPr>
              <p:custDataLst>
                <p:tags r:id="rId9"/>
              </p:custDataLst>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6" name="íŝlíḓé"/>
            <p:cNvSpPr/>
            <p:nvPr>
              <p:custDataLst>
                <p:tags r:id="rId10"/>
              </p:custDataLst>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7" name="îS1îďe"/>
            <p:cNvSpPr/>
            <p:nvPr>
              <p:custDataLst>
                <p:tags r:id="rId11"/>
              </p:custDataLst>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8" name="îṥḷiďê"/>
            <p:cNvSpPr/>
            <p:nvPr>
              <p:custDataLst>
                <p:tags r:id="rId12"/>
              </p:custDataLst>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19" name="îšľíďê"/>
            <p:cNvSpPr/>
            <p:nvPr>
              <p:custDataLst>
                <p:tags r:id="rId13"/>
              </p:custDataLst>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0" name="işľîḑe"/>
            <p:cNvSpPr/>
            <p:nvPr>
              <p:custDataLst>
                <p:tags r:id="rId14"/>
              </p:custDataLst>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1" name="îsļídê"/>
            <p:cNvSpPr/>
            <p:nvPr>
              <p:custDataLst>
                <p:tags r:id="rId15"/>
              </p:custDataLst>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2" name="iṧ1iḍè"/>
            <p:cNvSpPr/>
            <p:nvPr>
              <p:custDataLst>
                <p:tags r:id="rId16"/>
              </p:custDataLst>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3" name="ís1íḑê"/>
            <p:cNvSpPr/>
            <p:nvPr>
              <p:custDataLst>
                <p:tags r:id="rId17"/>
              </p:custDataLst>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4" name="îšlídé"/>
            <p:cNvSpPr/>
            <p:nvPr>
              <p:custDataLst>
                <p:tags r:id="rId18"/>
              </p:custDataLst>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5" name="iSḻîdé"/>
            <p:cNvSpPr/>
            <p:nvPr>
              <p:custDataLst>
                <p:tags r:id="rId19"/>
              </p:custDataLst>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6" name="íšľïḋê"/>
            <p:cNvSpPr/>
            <p:nvPr>
              <p:custDataLst>
                <p:tags r:id="rId20"/>
              </p:custDataLst>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7" name="îśľïďe"/>
            <p:cNvSpPr/>
            <p:nvPr>
              <p:custDataLst>
                <p:tags r:id="rId21"/>
              </p:custDataLst>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8" name="ïṩľiḓé"/>
            <p:cNvSpPr/>
            <p:nvPr>
              <p:custDataLst>
                <p:tags r:id="rId22"/>
              </p:custDataLst>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29" name="ïŝľîdé"/>
            <p:cNvSpPr/>
            <p:nvPr>
              <p:custDataLst>
                <p:tags r:id="rId23"/>
              </p:custDataLst>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0" name="ïs1ïḋe"/>
            <p:cNvSpPr/>
            <p:nvPr>
              <p:custDataLst>
                <p:tags r:id="rId24"/>
              </p:custDataLst>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1" name="iŝļíďè"/>
            <p:cNvSpPr/>
            <p:nvPr>
              <p:custDataLst>
                <p:tags r:id="rId25"/>
              </p:custDataLst>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2" name="ïṩḻiďè"/>
            <p:cNvSpPr/>
            <p:nvPr>
              <p:custDataLst>
                <p:tags r:id="rId26"/>
              </p:custDataLst>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3" name="íṧ1iḍé"/>
            <p:cNvSpPr/>
            <p:nvPr>
              <p:custDataLst>
                <p:tags r:id="rId27"/>
              </p:custDataLst>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4" name="isliḓè"/>
            <p:cNvSpPr/>
            <p:nvPr>
              <p:custDataLst>
                <p:tags r:id="rId28"/>
              </p:custDataLst>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5" name="iṣḻîde"/>
            <p:cNvSpPr/>
            <p:nvPr>
              <p:custDataLst>
                <p:tags r:id="rId29"/>
              </p:custDataLst>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6" name="ïṥ1íďe"/>
            <p:cNvSpPr/>
            <p:nvPr>
              <p:custDataLst>
                <p:tags r:id="rId30"/>
              </p:custDataLst>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7" name="íṩļidè"/>
            <p:cNvSpPr/>
            <p:nvPr>
              <p:custDataLst>
                <p:tags r:id="rId31"/>
              </p:custDataLst>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8" name="ïṥḷiḋe"/>
            <p:cNvSpPr/>
            <p:nvPr>
              <p:custDataLst>
                <p:tags r:id="rId32"/>
              </p:custDataLst>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39" name="îŝḷíďe"/>
            <p:cNvSpPr/>
            <p:nvPr>
              <p:custDataLst>
                <p:tags r:id="rId33"/>
              </p:custDataLst>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0" name="ïšḻide"/>
            <p:cNvSpPr/>
            <p:nvPr>
              <p:custDataLst>
                <p:tags r:id="rId34"/>
              </p:custDataLst>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1" name="î$lïḋè"/>
            <p:cNvSpPr/>
            <p:nvPr>
              <p:custDataLst>
                <p:tags r:id="rId35"/>
              </p:custDataLst>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sp>
          <p:nvSpPr>
            <p:cNvPr id="342" name="isḻïḑê"/>
            <p:cNvSpPr/>
            <p:nvPr>
              <p:custDataLst>
                <p:tags r:id="rId36"/>
              </p:custDataLst>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7E9796"/>
                </a:solidFill>
              </a:endParaRPr>
            </a:p>
          </p:txBody>
        </p:sp>
      </p:grpSp>
      <p:sp>
        <p:nvSpPr>
          <p:cNvPr id="11" name="文本框 10">
            <a:extLst>
              <a:ext uri="{FF2B5EF4-FFF2-40B4-BE49-F238E27FC236}">
                <a16:creationId xmlns:a16="http://schemas.microsoft.com/office/drawing/2014/main" id="{D28769FD-1AB6-3869-3FF4-847C28B3DAFD}"/>
              </a:ext>
            </a:extLst>
          </p:cNvPr>
          <p:cNvSpPr txBox="1"/>
          <p:nvPr>
            <p:custDataLst>
              <p:tags r:id="rId4"/>
            </p:custDataLst>
          </p:nvPr>
        </p:nvSpPr>
        <p:spPr>
          <a:xfrm>
            <a:off x="0" y="-35637"/>
            <a:ext cx="293914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8AA3A0"/>
                </a:solidFill>
                <a:latin typeface="Source Han Sans CN Bold" panose="020B0A00000000000000" charset="-122"/>
                <a:ea typeface="Source Han Sans CN Bold" panose="020B0A00000000000000" charset="-122"/>
                <a:cs typeface="汉仪君黑-45简" panose="020B0604020202020204" charset="-122"/>
                <a:sym typeface="汉仪大宋简" panose="02010609000101010101" charset="-122"/>
              </a:rPr>
              <a:t>虚拟化</a:t>
            </a:r>
          </a:p>
        </p:txBody>
      </p:sp>
      <p:sp>
        <p:nvSpPr>
          <p:cNvPr id="4" name="文本框 3">
            <a:extLst>
              <a:ext uri="{FF2B5EF4-FFF2-40B4-BE49-F238E27FC236}">
                <a16:creationId xmlns:a16="http://schemas.microsoft.com/office/drawing/2014/main" id="{816BFF83-F9B6-C284-9031-E91DCA0D6A02}"/>
              </a:ext>
            </a:extLst>
          </p:cNvPr>
          <p:cNvSpPr txBox="1"/>
          <p:nvPr/>
        </p:nvSpPr>
        <p:spPr>
          <a:xfrm>
            <a:off x="802522" y="741315"/>
            <a:ext cx="4721200" cy="584775"/>
          </a:xfrm>
          <a:prstGeom prst="rect">
            <a:avLst/>
          </a:prstGeom>
          <a:noFill/>
        </p:spPr>
        <p:txBody>
          <a:bodyPr wrap="square" rtlCol="0">
            <a:spAutoFit/>
          </a:bodyPr>
          <a:lstStyle/>
          <a:p>
            <a:r>
              <a:rPr lang="en-US" altLang="zh-CN" sz="3200" b="1" dirty="0">
                <a:solidFill>
                  <a:srgbClr val="8AA3A0"/>
                </a:solidFill>
                <a:latin typeface="+mj-ea"/>
                <a:ea typeface="+mj-ea"/>
              </a:rPr>
              <a:t>CPU</a:t>
            </a:r>
            <a:r>
              <a:rPr lang="zh-CN" altLang="en-US" sz="3200" b="1" dirty="0">
                <a:solidFill>
                  <a:srgbClr val="8AA3A0"/>
                </a:solidFill>
                <a:latin typeface="+mj-ea"/>
                <a:ea typeface="+mj-ea"/>
              </a:rPr>
              <a:t>虚拟化 网络虚拟化</a:t>
            </a:r>
          </a:p>
        </p:txBody>
      </p:sp>
      <p:sp>
        <p:nvSpPr>
          <p:cNvPr id="5" name="文本框 4">
            <a:extLst>
              <a:ext uri="{FF2B5EF4-FFF2-40B4-BE49-F238E27FC236}">
                <a16:creationId xmlns:a16="http://schemas.microsoft.com/office/drawing/2014/main" id="{D9DAA98E-C483-8E98-8F3F-15353A1FB30C}"/>
              </a:ext>
            </a:extLst>
          </p:cNvPr>
          <p:cNvSpPr txBox="1"/>
          <p:nvPr>
            <p:custDataLst>
              <p:tags r:id="rId5"/>
            </p:custDataLst>
          </p:nvPr>
        </p:nvSpPr>
        <p:spPr>
          <a:xfrm>
            <a:off x="802522" y="1407430"/>
            <a:ext cx="10272958" cy="2957861"/>
          </a:xfrm>
          <a:prstGeom prst="rect">
            <a:avLst/>
          </a:prstGeom>
          <a:noFill/>
        </p:spPr>
        <p:txBody>
          <a:bodyPr wrap="square" rtlCol="0" anchor="t">
            <a:spAutoFit/>
          </a:bodyPr>
          <a:lstStyle/>
          <a:p>
            <a:pPr indent="304800">
              <a:lnSpc>
                <a:spcPct val="150000"/>
              </a:lnSpc>
            </a:pPr>
            <a:r>
              <a:rPr lang="en-US" altLang="zh-CN" dirty="0">
                <a:ea typeface="等线" panose="02010600030101010101" pitchFamily="2" charset="-122"/>
                <a:cs typeface="Times New Roman" panose="02020603050405020304" pitchFamily="18" charset="0"/>
              </a:rPr>
              <a:t>CPU</a:t>
            </a:r>
            <a:r>
              <a:rPr lang="zh-CN" altLang="zh-CN" dirty="0">
                <a:ea typeface="等线" panose="02010600030101010101" pitchFamily="2" charset="-122"/>
                <a:cs typeface="Times New Roman" panose="02020603050405020304" pitchFamily="18" charset="0"/>
              </a:rPr>
              <a:t>虚拟化指的就是把物理的</a:t>
            </a:r>
            <a:r>
              <a:rPr lang="en-US" altLang="zh-CN" dirty="0">
                <a:ea typeface="等线" panose="02010600030101010101" pitchFamily="2" charset="-122"/>
                <a:cs typeface="Times New Roman" panose="02020603050405020304" pitchFamily="18" charset="0"/>
              </a:rPr>
              <a:t>CPU</a:t>
            </a:r>
            <a:r>
              <a:rPr lang="zh-CN" altLang="zh-CN" dirty="0">
                <a:ea typeface="等线" panose="02010600030101010101" pitchFamily="2" charset="-122"/>
                <a:cs typeface="Times New Roman" panose="02020603050405020304" pitchFamily="18" charset="0"/>
              </a:rPr>
              <a:t>虚拟为多个虚拟</a:t>
            </a:r>
            <a:r>
              <a:rPr lang="en-US" altLang="zh-CN" dirty="0">
                <a:ea typeface="等线" panose="02010600030101010101" pitchFamily="2" charset="-122"/>
                <a:cs typeface="Times New Roman" panose="02020603050405020304" pitchFamily="18" charset="0"/>
              </a:rPr>
              <a:t>CPU</a:t>
            </a:r>
            <a:r>
              <a:rPr lang="zh-CN" altLang="zh-CN" dirty="0">
                <a:ea typeface="等线" panose="02010600030101010101" pitchFamily="2" charset="-122"/>
                <a:cs typeface="Times New Roman" panose="02020603050405020304" pitchFamily="18" charset="0"/>
              </a:rPr>
              <a:t>，从而实现一个</a:t>
            </a:r>
            <a:r>
              <a:rPr lang="en-US" altLang="zh-CN" dirty="0">
                <a:ea typeface="等线" panose="02010600030101010101" pitchFamily="2" charset="-122"/>
                <a:cs typeface="Times New Roman" panose="02020603050405020304" pitchFamily="18" charset="0"/>
              </a:rPr>
              <a:t>CPU</a:t>
            </a:r>
            <a:r>
              <a:rPr lang="zh-CN" altLang="zh-CN" dirty="0">
                <a:ea typeface="等线" panose="02010600030101010101" pitchFamily="2" charset="-122"/>
                <a:cs typeface="Times New Roman" panose="02020603050405020304" pitchFamily="18" charset="0"/>
              </a:rPr>
              <a:t>能被多台虚拟机共用，但是却相互隔离的场景。</a:t>
            </a:r>
            <a:r>
              <a:rPr lang="en-US" altLang="zh-CN" dirty="0">
                <a:ea typeface="等线" panose="02010600030101010101" pitchFamily="2" charset="-122"/>
                <a:cs typeface="Times New Roman" panose="02020603050405020304" pitchFamily="18" charset="0"/>
              </a:rPr>
              <a:t>CPU</a:t>
            </a:r>
            <a:r>
              <a:rPr lang="zh-CN" altLang="zh-CN" dirty="0">
                <a:ea typeface="等线" panose="02010600030101010101" pitchFamily="2" charset="-122"/>
                <a:cs typeface="Times New Roman" panose="02020603050405020304" pitchFamily="18" charset="0"/>
              </a:rPr>
              <a:t>的运转是以时间</a:t>
            </a:r>
            <a:r>
              <a:rPr lang="zh-CN" altLang="en-US" dirty="0">
                <a:ea typeface="等线" panose="02010600030101010101" pitchFamily="2" charset="-122"/>
                <a:cs typeface="Times New Roman" panose="02020603050405020304" pitchFamily="18" charset="0"/>
              </a:rPr>
              <a:t>片</a:t>
            </a:r>
            <a:r>
              <a:rPr lang="zh-CN" altLang="zh-CN" dirty="0">
                <a:ea typeface="等线" panose="02010600030101010101" pitchFamily="2" charset="-122"/>
                <a:cs typeface="Times New Roman" panose="02020603050405020304" pitchFamily="18" charset="0"/>
              </a:rPr>
              <a:t>为单位的，</a:t>
            </a:r>
            <a:r>
              <a:rPr lang="en-US" altLang="zh-CN" dirty="0">
                <a:ea typeface="等线" panose="02010600030101010101" pitchFamily="2" charset="-122"/>
                <a:cs typeface="Times New Roman" panose="02020603050405020304" pitchFamily="18" charset="0"/>
              </a:rPr>
              <a:t>CPU</a:t>
            </a:r>
            <a:r>
              <a:rPr lang="zh-CN" altLang="zh-CN" dirty="0">
                <a:ea typeface="等线" panose="02010600030101010101" pitchFamily="2" charset="-122"/>
                <a:cs typeface="Times New Roman" panose="02020603050405020304" pitchFamily="18" charset="0"/>
              </a:rPr>
              <a:t>虚拟化要解决的问题主要是隔离和调度问题，隔离指的是让不同的虚拟机之间能够相互独立的执行命令，调度指的是</a:t>
            </a:r>
            <a:r>
              <a:rPr lang="en-US" altLang="zh-CN" dirty="0">
                <a:ea typeface="等线" panose="02010600030101010101" pitchFamily="2" charset="-122"/>
                <a:cs typeface="Times New Roman" panose="02020603050405020304" pitchFamily="18" charset="0"/>
              </a:rPr>
              <a:t>VMM</a:t>
            </a:r>
            <a:r>
              <a:rPr lang="zh-CN" altLang="zh-CN" dirty="0">
                <a:ea typeface="等线" panose="02010600030101010101" pitchFamily="2" charset="-122"/>
                <a:cs typeface="Times New Roman" panose="02020603050405020304" pitchFamily="18" charset="0"/>
              </a:rPr>
              <a:t>决定</a:t>
            </a:r>
            <a:r>
              <a:rPr lang="en-US" altLang="zh-CN" dirty="0">
                <a:ea typeface="等线" panose="02010600030101010101" pitchFamily="2" charset="-122"/>
                <a:cs typeface="Times New Roman" panose="02020603050405020304" pitchFamily="18" charset="0"/>
              </a:rPr>
              <a:t>CPU</a:t>
            </a:r>
            <a:r>
              <a:rPr lang="zh-CN" altLang="zh-CN" dirty="0">
                <a:ea typeface="等线" panose="02010600030101010101" pitchFamily="2" charset="-122"/>
                <a:cs typeface="Times New Roman" panose="02020603050405020304" pitchFamily="18" charset="0"/>
              </a:rPr>
              <a:t>当前在哪台虚拟机上执行。</a:t>
            </a:r>
            <a:endParaRPr lang="en-US" altLang="zh-CN" dirty="0">
              <a:ea typeface="等线" panose="02010600030101010101" pitchFamily="2" charset="-122"/>
              <a:cs typeface="Times New Roman" panose="02020603050405020304" pitchFamily="18" charset="0"/>
            </a:endParaRPr>
          </a:p>
          <a:p>
            <a:pPr indent="304800">
              <a:lnSpc>
                <a:spcPct val="150000"/>
              </a:lnSpc>
            </a:pPr>
            <a:r>
              <a:rPr lang="zh-CN" altLang="zh-CN" dirty="0">
                <a:ea typeface="等线" panose="02010600030101010101" pitchFamily="2" charset="-122"/>
                <a:cs typeface="Times New Roman" panose="02020603050405020304" pitchFamily="18" charset="0"/>
              </a:rPr>
              <a:t>网络虚拟化是让一个物理网络能够支持多个逻辑网络，虚拟化保留了网络设计中原有的层次结构、数据通道和所能提供的服务，使得最终用户的体验和独享物理网络一样</a:t>
            </a:r>
            <a:r>
              <a:rPr lang="zh-CN" altLang="en-US" dirty="0">
                <a:ea typeface="等线" panose="02010600030101010101" pitchFamily="2" charset="-122"/>
                <a:cs typeface="Times New Roman" panose="02020603050405020304" pitchFamily="18" charset="0"/>
              </a:rPr>
              <a:t>。同时，网络虚拟化还可以在云计算中实现灵活的资源分配</a:t>
            </a:r>
            <a:r>
              <a:rPr lang="en-US" altLang="zh-CN" dirty="0">
                <a:ea typeface="等线" panose="02010600030101010101" pitchFamily="2" charset="-122"/>
                <a:cs typeface="Times New Roman" panose="02020603050405020304" pitchFamily="18" charset="0"/>
              </a:rPr>
              <a:t>(</a:t>
            </a:r>
            <a:r>
              <a:rPr lang="zh-CN" altLang="en-US" dirty="0">
                <a:ea typeface="等线" panose="02010600030101010101" pitchFamily="2" charset="-122"/>
                <a:cs typeface="Times New Roman" panose="02020603050405020304" pitchFamily="18" charset="0"/>
              </a:rPr>
              <a:t>租赁服务器时选择不同的带宽、储存、计算资源）</a:t>
            </a:r>
            <a:endParaRPr lang="zh-CN" altLang="zh-CN" dirty="0">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7630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150995200"/>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100.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101.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102.xml><?xml version="1.0" encoding="utf-8"?>
<p:tagLst xmlns:a="http://schemas.openxmlformats.org/drawingml/2006/main" xmlns:r="http://schemas.openxmlformats.org/officeDocument/2006/relationships" xmlns:p="http://schemas.openxmlformats.org/presentationml/2006/main">
  <p:tag name="KSO_WM_FULL_TEXT_BEAUTIFY_COPY_ID" val="150995208"/>
</p:tagLst>
</file>

<file path=ppt/tags/tag103.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04.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05.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106.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07.xml><?xml version="1.0" encoding="utf-8"?>
<p:tagLst xmlns:a="http://schemas.openxmlformats.org/drawingml/2006/main" xmlns:r="http://schemas.openxmlformats.org/officeDocument/2006/relationships" xmlns:p="http://schemas.openxmlformats.org/presentationml/2006/main">
  <p:tag name="KSO_WM_FULL_TEXT_BEAUTIFY_COPY_ID" val="47"/>
</p:tagLst>
</file>

<file path=ppt/tags/tag108.xml><?xml version="1.0" encoding="utf-8"?>
<p:tagLst xmlns:a="http://schemas.openxmlformats.org/drawingml/2006/main" xmlns:r="http://schemas.openxmlformats.org/officeDocument/2006/relationships" xmlns:p="http://schemas.openxmlformats.org/presentationml/2006/main">
  <p:tag name="KSO_WM_FULL_TEXT_BEAUTIFY_COPY_ID" val="16"/>
</p:tagLst>
</file>

<file path=ppt/tags/tag109.xml><?xml version="1.0" encoding="utf-8"?>
<p:tagLst xmlns:a="http://schemas.openxmlformats.org/drawingml/2006/main" xmlns:r="http://schemas.openxmlformats.org/officeDocument/2006/relationships" xmlns:p="http://schemas.openxmlformats.org/presentationml/2006/main">
  <p:tag name="KSO_WM_FULL_TEXT_BEAUTIFY_COPY_ID" val="17"/>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110.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111.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112.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113.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14.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115.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16.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117.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118.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119.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120.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121.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122.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123.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124.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125.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126.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127.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128.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129.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130.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131.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132.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133.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134.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135.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136.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137.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138.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139.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140.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141.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142.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143.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144.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145.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146.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147.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148.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149.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150.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51.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152.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153.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154.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155.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156.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157.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158.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159.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160.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161.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162.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163.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164.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165.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166.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167.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168.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169.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170.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171.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172.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173.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174.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175.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176.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177.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178.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179.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180.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181.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182.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183.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184.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85.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86.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187.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188.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189.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190.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191.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192.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193.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194.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195.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196.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197.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198.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199.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50"/>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200.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201.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202.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203.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204.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205.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206.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207.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208.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209.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210.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211.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212.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213.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214.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215.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216.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217.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218.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219.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220.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221.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222.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223.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224.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225.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226.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227.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228.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229.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230.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231.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232.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233.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234.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235.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236.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237.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238.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239.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240.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241.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242.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243.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244.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245.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246.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247.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248.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249.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250.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251.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252.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253.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254.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255.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256.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257.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258.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259.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26.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260.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261.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262.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263.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264.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265.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266.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267.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268.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269.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27.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270.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271.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272.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273.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274.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275.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276.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277.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278.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279.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28.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280.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281.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282.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283.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284.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285.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286.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287.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288.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289.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29.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290.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291.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292.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293.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294.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295.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296.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297.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298.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299.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30.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300.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301.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302.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303.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304.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305.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306.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307.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308.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309.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31.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310.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311.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312.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313.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314.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315.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316.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317.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318.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319.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32.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320.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321.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322.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323.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324.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325.xml><?xml version="1.0" encoding="utf-8"?>
<p:tagLst xmlns:a="http://schemas.openxmlformats.org/drawingml/2006/main" xmlns:r="http://schemas.openxmlformats.org/officeDocument/2006/relationships" xmlns:p="http://schemas.openxmlformats.org/presentationml/2006/main">
  <p:tag name="KSO_WM_FULL_TEXT_BEAUTIFY_COPY_ID" val="150995208"/>
</p:tagLst>
</file>

<file path=ppt/tags/tag326.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327.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328.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329.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33.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330.xml><?xml version="1.0" encoding="utf-8"?>
<p:tagLst xmlns:a="http://schemas.openxmlformats.org/drawingml/2006/main" xmlns:r="http://schemas.openxmlformats.org/officeDocument/2006/relationships" xmlns:p="http://schemas.openxmlformats.org/presentationml/2006/main">
  <p:tag name="KSO_WM_FULL_TEXT_BEAUTIFY_COPY_ID" val="47"/>
</p:tagLst>
</file>

<file path=ppt/tags/tag331.xml><?xml version="1.0" encoding="utf-8"?>
<p:tagLst xmlns:a="http://schemas.openxmlformats.org/drawingml/2006/main" xmlns:r="http://schemas.openxmlformats.org/officeDocument/2006/relationships" xmlns:p="http://schemas.openxmlformats.org/presentationml/2006/main">
  <p:tag name="KSO_WM_FULL_TEXT_BEAUTIFY_COPY_ID" val="16"/>
</p:tagLst>
</file>

<file path=ppt/tags/tag332.xml><?xml version="1.0" encoding="utf-8"?>
<p:tagLst xmlns:a="http://schemas.openxmlformats.org/drawingml/2006/main" xmlns:r="http://schemas.openxmlformats.org/officeDocument/2006/relationships" xmlns:p="http://schemas.openxmlformats.org/presentationml/2006/main">
  <p:tag name="KSO_WM_FULL_TEXT_BEAUTIFY_COPY_ID" val="17"/>
</p:tagLst>
</file>

<file path=ppt/tags/tag333.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334.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335.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336.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337.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338.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339.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34.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340.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341.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342.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343.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344.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345.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346.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347.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348.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349.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35.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350.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351.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352.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353.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354.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355.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356.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357.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358.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359.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36.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360.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361.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362.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363.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364.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365.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366.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367.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368.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369.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37.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370.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371.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372.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373.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374.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375.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376.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377.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378.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379.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38.xml><?xml version="1.0" encoding="utf-8"?>
<p:tagLst xmlns:a="http://schemas.openxmlformats.org/drawingml/2006/main" xmlns:r="http://schemas.openxmlformats.org/officeDocument/2006/relationships" xmlns:p="http://schemas.openxmlformats.org/presentationml/2006/main">
  <p:tag name="KSO_WM_FULL_TEXT_BEAUTIFY_COPY_ID" val="343"/>
</p:tagLst>
</file>

<file path=ppt/tags/tag380.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381.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382.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383.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384.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385.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386.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387.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388.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389.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39.xml><?xml version="1.0" encoding="utf-8"?>
<p:tagLst xmlns:a="http://schemas.openxmlformats.org/drawingml/2006/main" xmlns:r="http://schemas.openxmlformats.org/officeDocument/2006/relationships" xmlns:p="http://schemas.openxmlformats.org/presentationml/2006/main">
  <p:tag name="KSO_WM_FULL_TEXT_BEAUTIFY_COPY_ID" val="344"/>
</p:tagLst>
</file>

<file path=ppt/tags/tag390.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391.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392.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393.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394.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395.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396.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397.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398.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399.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40.xml><?xml version="1.0" encoding="utf-8"?>
<p:tagLst xmlns:a="http://schemas.openxmlformats.org/drawingml/2006/main" xmlns:r="http://schemas.openxmlformats.org/officeDocument/2006/relationships" xmlns:p="http://schemas.openxmlformats.org/presentationml/2006/main">
  <p:tag name="KSO_WM_FULL_TEXT_BEAUTIFY_COPY_ID" val="345"/>
</p:tagLst>
</file>

<file path=ppt/tags/tag400.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401.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402.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403.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404.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405.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406.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407.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408.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409.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41.xml><?xml version="1.0" encoding="utf-8"?>
<p:tagLst xmlns:a="http://schemas.openxmlformats.org/drawingml/2006/main" xmlns:r="http://schemas.openxmlformats.org/officeDocument/2006/relationships" xmlns:p="http://schemas.openxmlformats.org/presentationml/2006/main">
  <p:tag name="KSO_WM_FULL_TEXT_BEAUTIFY_COPY_ID" val="346"/>
</p:tagLst>
</file>

<file path=ppt/tags/tag410.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411.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412.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413.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414.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415.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416.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417.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418.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419.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42.xml><?xml version="1.0" encoding="utf-8"?>
<p:tagLst xmlns:a="http://schemas.openxmlformats.org/drawingml/2006/main" xmlns:r="http://schemas.openxmlformats.org/officeDocument/2006/relationships" xmlns:p="http://schemas.openxmlformats.org/presentationml/2006/main">
  <p:tag name="KSO_WM_FULL_TEXT_BEAUTIFY_COPY_ID" val="347"/>
</p:tagLst>
</file>

<file path=ppt/tags/tag420.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421.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422.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423.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424.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425.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426.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427.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428.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429.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348"/>
</p:tagLst>
</file>

<file path=ppt/tags/tag430.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431.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432.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433.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434.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435.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436.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437.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438.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439.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44.xml><?xml version="1.0" encoding="utf-8"?>
<p:tagLst xmlns:a="http://schemas.openxmlformats.org/drawingml/2006/main" xmlns:r="http://schemas.openxmlformats.org/officeDocument/2006/relationships" xmlns:p="http://schemas.openxmlformats.org/presentationml/2006/main">
  <p:tag name="KSO_WM_FULL_TEXT_BEAUTIFY_COPY_ID" val="349"/>
</p:tagLst>
</file>

<file path=ppt/tags/tag440.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441.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442.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443.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444.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445.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446.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447.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448.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449.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45.xml><?xml version="1.0" encoding="utf-8"?>
<p:tagLst xmlns:a="http://schemas.openxmlformats.org/drawingml/2006/main" xmlns:r="http://schemas.openxmlformats.org/officeDocument/2006/relationships" xmlns:p="http://schemas.openxmlformats.org/presentationml/2006/main">
  <p:tag name="KSO_WM_FULL_TEXT_BEAUTIFY_COPY_ID" val="350"/>
</p:tagLst>
</file>

<file path=ppt/tags/tag450.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451.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452.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453.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454.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455.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456.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457.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458.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459.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46.xml><?xml version="1.0" encoding="utf-8"?>
<p:tagLst xmlns:a="http://schemas.openxmlformats.org/drawingml/2006/main" xmlns:r="http://schemas.openxmlformats.org/officeDocument/2006/relationships" xmlns:p="http://schemas.openxmlformats.org/presentationml/2006/main">
  <p:tag name="KSO_WM_FULL_TEXT_BEAUTIFY_COPY_ID" val="351"/>
</p:tagLst>
</file>

<file path=ppt/tags/tag460.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461.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462.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463.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464.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465.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466.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467.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468.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469.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47.xml><?xml version="1.0" encoding="utf-8"?>
<p:tagLst xmlns:a="http://schemas.openxmlformats.org/drawingml/2006/main" xmlns:r="http://schemas.openxmlformats.org/officeDocument/2006/relationships" xmlns:p="http://schemas.openxmlformats.org/presentationml/2006/main">
  <p:tag name="KSO_WM_FULL_TEXT_BEAUTIFY_COPY_ID" val="352"/>
</p:tagLst>
</file>

<file path=ppt/tags/tag470.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471.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472.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473.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474.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475.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476.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477.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478.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479.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48.xml><?xml version="1.0" encoding="utf-8"?>
<p:tagLst xmlns:a="http://schemas.openxmlformats.org/drawingml/2006/main" xmlns:r="http://schemas.openxmlformats.org/officeDocument/2006/relationships" xmlns:p="http://schemas.openxmlformats.org/presentationml/2006/main">
  <p:tag name="KSO_WM_FULL_TEXT_BEAUTIFY_COPY_ID" val="353"/>
</p:tagLst>
</file>

<file path=ppt/tags/tag480.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481.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482.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483.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484.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485.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486.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487.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488.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489.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49.xml><?xml version="1.0" encoding="utf-8"?>
<p:tagLst xmlns:a="http://schemas.openxmlformats.org/drawingml/2006/main" xmlns:r="http://schemas.openxmlformats.org/officeDocument/2006/relationships" xmlns:p="http://schemas.openxmlformats.org/presentationml/2006/main">
  <p:tag name="KSO_WM_FULL_TEXT_BEAUTIFY_COPY_ID" val="354"/>
</p:tagLst>
</file>

<file path=ppt/tags/tag490.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491.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492.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493.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494.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495.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496.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497.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498.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499.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51"/>
</p:tagLst>
</file>

<file path=ppt/tags/tag50.xml><?xml version="1.0" encoding="utf-8"?>
<p:tagLst xmlns:a="http://schemas.openxmlformats.org/drawingml/2006/main" xmlns:r="http://schemas.openxmlformats.org/officeDocument/2006/relationships" xmlns:p="http://schemas.openxmlformats.org/presentationml/2006/main">
  <p:tag name="KSO_WM_FULL_TEXT_BEAUTIFY_COPY_ID" val="355"/>
</p:tagLst>
</file>

<file path=ppt/tags/tag500.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501.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502.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503.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504.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505.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506.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507.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508.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509.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51.xml><?xml version="1.0" encoding="utf-8"?>
<p:tagLst xmlns:a="http://schemas.openxmlformats.org/drawingml/2006/main" xmlns:r="http://schemas.openxmlformats.org/officeDocument/2006/relationships" xmlns:p="http://schemas.openxmlformats.org/presentationml/2006/main">
  <p:tag name="KSO_WM_FULL_TEXT_BEAUTIFY_COPY_ID" val="356"/>
</p:tagLst>
</file>

<file path=ppt/tags/tag510.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511.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512.xml><?xml version="1.0" encoding="utf-8"?>
<p:tagLst xmlns:a="http://schemas.openxmlformats.org/drawingml/2006/main" xmlns:r="http://schemas.openxmlformats.org/officeDocument/2006/relationships" xmlns:p="http://schemas.openxmlformats.org/presentationml/2006/main">
  <p:tag name="KSO_WM_FULL_TEXT_BEAUTIFY_COPY_ID" val="150995208"/>
</p:tagLst>
</file>

<file path=ppt/tags/tag513.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514.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515.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516.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517.xml><?xml version="1.0" encoding="utf-8"?>
<p:tagLst xmlns:a="http://schemas.openxmlformats.org/drawingml/2006/main" xmlns:r="http://schemas.openxmlformats.org/officeDocument/2006/relationships" xmlns:p="http://schemas.openxmlformats.org/presentationml/2006/main">
  <p:tag name="KSO_WM_FULL_TEXT_BEAUTIFY_COPY_ID" val="47"/>
</p:tagLst>
</file>

<file path=ppt/tags/tag518.xml><?xml version="1.0" encoding="utf-8"?>
<p:tagLst xmlns:a="http://schemas.openxmlformats.org/drawingml/2006/main" xmlns:r="http://schemas.openxmlformats.org/officeDocument/2006/relationships" xmlns:p="http://schemas.openxmlformats.org/presentationml/2006/main">
  <p:tag name="KSO_WM_FULL_TEXT_BEAUTIFY_COPY_ID" val="16"/>
</p:tagLst>
</file>

<file path=ppt/tags/tag519.xml><?xml version="1.0" encoding="utf-8"?>
<p:tagLst xmlns:a="http://schemas.openxmlformats.org/drawingml/2006/main" xmlns:r="http://schemas.openxmlformats.org/officeDocument/2006/relationships" xmlns:p="http://schemas.openxmlformats.org/presentationml/2006/main">
  <p:tag name="KSO_WM_FULL_TEXT_BEAUTIFY_COPY_ID" val="17"/>
</p:tagLst>
</file>

<file path=ppt/tags/tag52.xml><?xml version="1.0" encoding="utf-8"?>
<p:tagLst xmlns:a="http://schemas.openxmlformats.org/drawingml/2006/main" xmlns:r="http://schemas.openxmlformats.org/officeDocument/2006/relationships" xmlns:p="http://schemas.openxmlformats.org/presentationml/2006/main">
  <p:tag name="KSO_WM_FULL_TEXT_BEAUTIFY_COPY_ID" val="357"/>
</p:tagLst>
</file>

<file path=ppt/tags/tag520.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521.xml><?xml version="1.0" encoding="utf-8"?>
<p:tagLst xmlns:a="http://schemas.openxmlformats.org/drawingml/2006/main" xmlns:r="http://schemas.openxmlformats.org/officeDocument/2006/relationships" xmlns:p="http://schemas.openxmlformats.org/presentationml/2006/main">
  <p:tag name="KSO_WM_FULL_TEXT_BEAUTIFY_COPY_ID" val="150995216"/>
</p:tagLst>
</file>

<file path=ppt/tags/tag522.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523.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52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525.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526.xml><?xml version="1.0" encoding="utf-8"?>
<p:tagLst xmlns:a="http://schemas.openxmlformats.org/drawingml/2006/main" xmlns:r="http://schemas.openxmlformats.org/officeDocument/2006/relationships" xmlns:p="http://schemas.openxmlformats.org/presentationml/2006/main">
  <p:tag name="KSO_WM_FULL_TEXT_BEAUTIFY_COPY_ID" val="51"/>
</p:tagLst>
</file>

<file path=ppt/tags/tag527.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528.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529.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53.xml><?xml version="1.0" encoding="utf-8"?>
<p:tagLst xmlns:a="http://schemas.openxmlformats.org/drawingml/2006/main" xmlns:r="http://schemas.openxmlformats.org/officeDocument/2006/relationships" xmlns:p="http://schemas.openxmlformats.org/presentationml/2006/main">
  <p:tag name="KSO_WM_FULL_TEXT_BEAUTIFY_COPY_ID" val="358"/>
</p:tagLst>
</file>

<file path=ppt/tags/tag530.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531.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532.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533.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534.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535.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536.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537.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538.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539.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54.xml><?xml version="1.0" encoding="utf-8"?>
<p:tagLst xmlns:a="http://schemas.openxmlformats.org/drawingml/2006/main" xmlns:r="http://schemas.openxmlformats.org/officeDocument/2006/relationships" xmlns:p="http://schemas.openxmlformats.org/presentationml/2006/main">
  <p:tag name="KSO_WM_FULL_TEXT_BEAUTIFY_COPY_ID" val="359"/>
</p:tagLst>
</file>

<file path=ppt/tags/tag540.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541.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542.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543.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544.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545.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546.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547.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548.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549.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55.xml><?xml version="1.0" encoding="utf-8"?>
<p:tagLst xmlns:a="http://schemas.openxmlformats.org/drawingml/2006/main" xmlns:r="http://schemas.openxmlformats.org/officeDocument/2006/relationships" xmlns:p="http://schemas.openxmlformats.org/presentationml/2006/main">
  <p:tag name="KSO_WM_FULL_TEXT_BEAUTIFY_COPY_ID" val="360"/>
</p:tagLst>
</file>

<file path=ppt/tags/tag550.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551.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552.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553.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554.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555.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ags/tag556.xml><?xml version="1.0" encoding="utf-8"?>
<p:tagLst xmlns:a="http://schemas.openxmlformats.org/drawingml/2006/main" xmlns:r="http://schemas.openxmlformats.org/officeDocument/2006/relationships" xmlns:p="http://schemas.openxmlformats.org/presentationml/2006/main">
  <p:tag name="KSO_WM_FULL_TEXT_BEAUTIFY_COPY_ID" val="341"/>
</p:tagLst>
</file>

<file path=ppt/tags/tag557.xml><?xml version="1.0" encoding="utf-8"?>
<p:tagLst xmlns:a="http://schemas.openxmlformats.org/drawingml/2006/main" xmlns:r="http://schemas.openxmlformats.org/officeDocument/2006/relationships" xmlns:p="http://schemas.openxmlformats.org/presentationml/2006/main">
  <p:tag name="KSO_WM_FULL_TEXT_BEAUTIFY_COPY_ID" val="342"/>
</p:tagLst>
</file>

<file path=ppt/tags/tag558.xml><?xml version="1.0" encoding="utf-8"?>
<p:tagLst xmlns:a="http://schemas.openxmlformats.org/drawingml/2006/main" xmlns:r="http://schemas.openxmlformats.org/officeDocument/2006/relationships" xmlns:p="http://schemas.openxmlformats.org/presentationml/2006/main">
  <p:tag name="KSO_WM_FULL_TEXT_BEAUTIFY_COPY_ID" val="343"/>
</p:tagLst>
</file>

<file path=ppt/tags/tag559.xml><?xml version="1.0" encoding="utf-8"?>
<p:tagLst xmlns:a="http://schemas.openxmlformats.org/drawingml/2006/main" xmlns:r="http://schemas.openxmlformats.org/officeDocument/2006/relationships" xmlns:p="http://schemas.openxmlformats.org/presentationml/2006/main">
  <p:tag name="KSO_WM_FULL_TEXT_BEAUTIFY_COPY_ID" val="344"/>
</p:tagLst>
</file>

<file path=ppt/tags/tag56.xml><?xml version="1.0" encoding="utf-8"?>
<p:tagLst xmlns:a="http://schemas.openxmlformats.org/drawingml/2006/main" xmlns:r="http://schemas.openxmlformats.org/officeDocument/2006/relationships" xmlns:p="http://schemas.openxmlformats.org/presentationml/2006/main">
  <p:tag name="KSO_WM_FULL_TEXT_BEAUTIFY_COPY_ID" val="361"/>
</p:tagLst>
</file>

<file path=ppt/tags/tag560.xml><?xml version="1.0" encoding="utf-8"?>
<p:tagLst xmlns:a="http://schemas.openxmlformats.org/drawingml/2006/main" xmlns:r="http://schemas.openxmlformats.org/officeDocument/2006/relationships" xmlns:p="http://schemas.openxmlformats.org/presentationml/2006/main">
  <p:tag name="KSO_WM_FULL_TEXT_BEAUTIFY_COPY_ID" val="345"/>
</p:tagLst>
</file>

<file path=ppt/tags/tag561.xml><?xml version="1.0" encoding="utf-8"?>
<p:tagLst xmlns:a="http://schemas.openxmlformats.org/drawingml/2006/main" xmlns:r="http://schemas.openxmlformats.org/officeDocument/2006/relationships" xmlns:p="http://schemas.openxmlformats.org/presentationml/2006/main">
  <p:tag name="KSO_WM_FULL_TEXT_BEAUTIFY_COPY_ID" val="346"/>
</p:tagLst>
</file>

<file path=ppt/tags/tag562.xml><?xml version="1.0" encoding="utf-8"?>
<p:tagLst xmlns:a="http://schemas.openxmlformats.org/drawingml/2006/main" xmlns:r="http://schemas.openxmlformats.org/officeDocument/2006/relationships" xmlns:p="http://schemas.openxmlformats.org/presentationml/2006/main">
  <p:tag name="KSO_WM_FULL_TEXT_BEAUTIFY_COPY_ID" val="347"/>
</p:tagLst>
</file>

<file path=ppt/tags/tag563.xml><?xml version="1.0" encoding="utf-8"?>
<p:tagLst xmlns:a="http://schemas.openxmlformats.org/drawingml/2006/main" xmlns:r="http://schemas.openxmlformats.org/officeDocument/2006/relationships" xmlns:p="http://schemas.openxmlformats.org/presentationml/2006/main">
  <p:tag name="KSO_WM_FULL_TEXT_BEAUTIFY_COPY_ID" val="348"/>
</p:tagLst>
</file>

<file path=ppt/tags/tag564.xml><?xml version="1.0" encoding="utf-8"?>
<p:tagLst xmlns:a="http://schemas.openxmlformats.org/drawingml/2006/main" xmlns:r="http://schemas.openxmlformats.org/officeDocument/2006/relationships" xmlns:p="http://schemas.openxmlformats.org/presentationml/2006/main">
  <p:tag name="KSO_WM_FULL_TEXT_BEAUTIFY_COPY_ID" val="349"/>
</p:tagLst>
</file>

<file path=ppt/tags/tag565.xml><?xml version="1.0" encoding="utf-8"?>
<p:tagLst xmlns:a="http://schemas.openxmlformats.org/drawingml/2006/main" xmlns:r="http://schemas.openxmlformats.org/officeDocument/2006/relationships" xmlns:p="http://schemas.openxmlformats.org/presentationml/2006/main">
  <p:tag name="KSO_WM_FULL_TEXT_BEAUTIFY_COPY_ID" val="350"/>
</p:tagLst>
</file>

<file path=ppt/tags/tag566.xml><?xml version="1.0" encoding="utf-8"?>
<p:tagLst xmlns:a="http://schemas.openxmlformats.org/drawingml/2006/main" xmlns:r="http://schemas.openxmlformats.org/officeDocument/2006/relationships" xmlns:p="http://schemas.openxmlformats.org/presentationml/2006/main">
  <p:tag name="KSO_WM_FULL_TEXT_BEAUTIFY_COPY_ID" val="351"/>
</p:tagLst>
</file>

<file path=ppt/tags/tag567.xml><?xml version="1.0" encoding="utf-8"?>
<p:tagLst xmlns:a="http://schemas.openxmlformats.org/drawingml/2006/main" xmlns:r="http://schemas.openxmlformats.org/officeDocument/2006/relationships" xmlns:p="http://schemas.openxmlformats.org/presentationml/2006/main">
  <p:tag name="KSO_WM_FULL_TEXT_BEAUTIFY_COPY_ID" val="352"/>
</p:tagLst>
</file>

<file path=ppt/tags/tag568.xml><?xml version="1.0" encoding="utf-8"?>
<p:tagLst xmlns:a="http://schemas.openxmlformats.org/drawingml/2006/main" xmlns:r="http://schemas.openxmlformats.org/officeDocument/2006/relationships" xmlns:p="http://schemas.openxmlformats.org/presentationml/2006/main">
  <p:tag name="KSO_WM_FULL_TEXT_BEAUTIFY_COPY_ID" val="353"/>
</p:tagLst>
</file>

<file path=ppt/tags/tag569.xml><?xml version="1.0" encoding="utf-8"?>
<p:tagLst xmlns:a="http://schemas.openxmlformats.org/drawingml/2006/main" xmlns:r="http://schemas.openxmlformats.org/officeDocument/2006/relationships" xmlns:p="http://schemas.openxmlformats.org/presentationml/2006/main">
  <p:tag name="KSO_WM_FULL_TEXT_BEAUTIFY_COPY_ID" val="354"/>
</p:tagLst>
</file>

<file path=ppt/tags/tag57.xml><?xml version="1.0" encoding="utf-8"?>
<p:tagLst xmlns:a="http://schemas.openxmlformats.org/drawingml/2006/main" xmlns:r="http://schemas.openxmlformats.org/officeDocument/2006/relationships" xmlns:p="http://schemas.openxmlformats.org/presentationml/2006/main">
  <p:tag name="KSO_WM_FULL_TEXT_BEAUTIFY_COPY_ID" val="362"/>
</p:tagLst>
</file>

<file path=ppt/tags/tag570.xml><?xml version="1.0" encoding="utf-8"?>
<p:tagLst xmlns:a="http://schemas.openxmlformats.org/drawingml/2006/main" xmlns:r="http://schemas.openxmlformats.org/officeDocument/2006/relationships" xmlns:p="http://schemas.openxmlformats.org/presentationml/2006/main">
  <p:tag name="KSO_WM_FULL_TEXT_BEAUTIFY_COPY_ID" val="355"/>
</p:tagLst>
</file>

<file path=ppt/tags/tag571.xml><?xml version="1.0" encoding="utf-8"?>
<p:tagLst xmlns:a="http://schemas.openxmlformats.org/drawingml/2006/main" xmlns:r="http://schemas.openxmlformats.org/officeDocument/2006/relationships" xmlns:p="http://schemas.openxmlformats.org/presentationml/2006/main">
  <p:tag name="KSO_WM_FULL_TEXT_BEAUTIFY_COPY_ID" val="356"/>
</p:tagLst>
</file>

<file path=ppt/tags/tag572.xml><?xml version="1.0" encoding="utf-8"?>
<p:tagLst xmlns:a="http://schemas.openxmlformats.org/drawingml/2006/main" xmlns:r="http://schemas.openxmlformats.org/officeDocument/2006/relationships" xmlns:p="http://schemas.openxmlformats.org/presentationml/2006/main">
  <p:tag name="KSO_WM_FULL_TEXT_BEAUTIFY_COPY_ID" val="357"/>
</p:tagLst>
</file>

<file path=ppt/tags/tag573.xml><?xml version="1.0" encoding="utf-8"?>
<p:tagLst xmlns:a="http://schemas.openxmlformats.org/drawingml/2006/main" xmlns:r="http://schemas.openxmlformats.org/officeDocument/2006/relationships" xmlns:p="http://schemas.openxmlformats.org/presentationml/2006/main">
  <p:tag name="KSO_WM_FULL_TEXT_BEAUTIFY_COPY_ID" val="358"/>
</p:tagLst>
</file>

<file path=ppt/tags/tag574.xml><?xml version="1.0" encoding="utf-8"?>
<p:tagLst xmlns:a="http://schemas.openxmlformats.org/drawingml/2006/main" xmlns:r="http://schemas.openxmlformats.org/officeDocument/2006/relationships" xmlns:p="http://schemas.openxmlformats.org/presentationml/2006/main">
  <p:tag name="KSO_WM_FULL_TEXT_BEAUTIFY_COPY_ID" val="359"/>
</p:tagLst>
</file>

<file path=ppt/tags/tag575.xml><?xml version="1.0" encoding="utf-8"?>
<p:tagLst xmlns:a="http://schemas.openxmlformats.org/drawingml/2006/main" xmlns:r="http://schemas.openxmlformats.org/officeDocument/2006/relationships" xmlns:p="http://schemas.openxmlformats.org/presentationml/2006/main">
  <p:tag name="KSO_WM_FULL_TEXT_BEAUTIFY_COPY_ID" val="360"/>
</p:tagLst>
</file>

<file path=ppt/tags/tag576.xml><?xml version="1.0" encoding="utf-8"?>
<p:tagLst xmlns:a="http://schemas.openxmlformats.org/drawingml/2006/main" xmlns:r="http://schemas.openxmlformats.org/officeDocument/2006/relationships" xmlns:p="http://schemas.openxmlformats.org/presentationml/2006/main">
  <p:tag name="KSO_WM_FULL_TEXT_BEAUTIFY_COPY_ID" val="361"/>
</p:tagLst>
</file>

<file path=ppt/tags/tag577.xml><?xml version="1.0" encoding="utf-8"?>
<p:tagLst xmlns:a="http://schemas.openxmlformats.org/drawingml/2006/main" xmlns:r="http://schemas.openxmlformats.org/officeDocument/2006/relationships" xmlns:p="http://schemas.openxmlformats.org/presentationml/2006/main">
  <p:tag name="KSO_WM_FULL_TEXT_BEAUTIFY_COPY_ID" val="362"/>
</p:tagLst>
</file>

<file path=ppt/tags/tag578.xml><?xml version="1.0" encoding="utf-8"?>
<p:tagLst xmlns:a="http://schemas.openxmlformats.org/drawingml/2006/main" xmlns:r="http://schemas.openxmlformats.org/officeDocument/2006/relationships" xmlns:p="http://schemas.openxmlformats.org/presentationml/2006/main">
  <p:tag name="KSO_WM_FULL_TEXT_BEAUTIFY_COPY_ID" val="363"/>
</p:tagLst>
</file>

<file path=ppt/tags/tag579.xml><?xml version="1.0" encoding="utf-8"?>
<p:tagLst xmlns:a="http://schemas.openxmlformats.org/drawingml/2006/main" xmlns:r="http://schemas.openxmlformats.org/officeDocument/2006/relationships" xmlns:p="http://schemas.openxmlformats.org/presentationml/2006/main">
  <p:tag name="KSO_WM_FULL_TEXT_BEAUTIFY_COPY_ID" val="364"/>
</p:tagLst>
</file>

<file path=ppt/tags/tag58.xml><?xml version="1.0" encoding="utf-8"?>
<p:tagLst xmlns:a="http://schemas.openxmlformats.org/drawingml/2006/main" xmlns:r="http://schemas.openxmlformats.org/officeDocument/2006/relationships" xmlns:p="http://schemas.openxmlformats.org/presentationml/2006/main">
  <p:tag name="KSO_WM_FULL_TEXT_BEAUTIFY_COPY_ID" val="363"/>
</p:tagLst>
</file>

<file path=ppt/tags/tag580.xml><?xml version="1.0" encoding="utf-8"?>
<p:tagLst xmlns:a="http://schemas.openxmlformats.org/drawingml/2006/main" xmlns:r="http://schemas.openxmlformats.org/officeDocument/2006/relationships" xmlns:p="http://schemas.openxmlformats.org/presentationml/2006/main">
  <p:tag name="KSO_WM_FULL_TEXT_BEAUTIFY_COPY_ID" val="365"/>
</p:tagLst>
</file>

<file path=ppt/tags/tag581.xml><?xml version="1.0" encoding="utf-8"?>
<p:tagLst xmlns:a="http://schemas.openxmlformats.org/drawingml/2006/main" xmlns:r="http://schemas.openxmlformats.org/officeDocument/2006/relationships" xmlns:p="http://schemas.openxmlformats.org/presentationml/2006/main">
  <p:tag name="KSO_WM_FULL_TEXT_BEAUTIFY_COPY_ID" val="366"/>
</p:tagLst>
</file>

<file path=ppt/tags/tag582.xml><?xml version="1.0" encoding="utf-8"?>
<p:tagLst xmlns:a="http://schemas.openxmlformats.org/drawingml/2006/main" xmlns:r="http://schemas.openxmlformats.org/officeDocument/2006/relationships" xmlns:p="http://schemas.openxmlformats.org/presentationml/2006/main">
  <p:tag name="KSO_WM_FULL_TEXT_BEAUTIFY_COPY_ID" val="367"/>
</p:tagLst>
</file>

<file path=ppt/tags/tag583.xml><?xml version="1.0" encoding="utf-8"?>
<p:tagLst xmlns:a="http://schemas.openxmlformats.org/drawingml/2006/main" xmlns:r="http://schemas.openxmlformats.org/officeDocument/2006/relationships" xmlns:p="http://schemas.openxmlformats.org/presentationml/2006/main">
  <p:tag name="KSO_WM_FULL_TEXT_BEAUTIFY_COPY_ID" val="368"/>
</p:tagLst>
</file>

<file path=ppt/tags/tag584.xml><?xml version="1.0" encoding="utf-8"?>
<p:tagLst xmlns:a="http://schemas.openxmlformats.org/drawingml/2006/main" xmlns:r="http://schemas.openxmlformats.org/officeDocument/2006/relationships" xmlns:p="http://schemas.openxmlformats.org/presentationml/2006/main">
  <p:tag name="KSO_WM_FULL_TEXT_BEAUTIFY_COPY_ID" val="369"/>
</p:tagLst>
</file>

<file path=ppt/tags/tag585.xml><?xml version="1.0" encoding="utf-8"?>
<p:tagLst xmlns:a="http://schemas.openxmlformats.org/drawingml/2006/main" xmlns:r="http://schemas.openxmlformats.org/officeDocument/2006/relationships" xmlns:p="http://schemas.openxmlformats.org/presentationml/2006/main">
  <p:tag name="KSO_WM_FULL_TEXT_BEAUTIFY_COPY_ID" val="370"/>
</p:tagLst>
</file>

<file path=ppt/tags/tag586.xml><?xml version="1.0" encoding="utf-8"?>
<p:tagLst xmlns:a="http://schemas.openxmlformats.org/drawingml/2006/main" xmlns:r="http://schemas.openxmlformats.org/officeDocument/2006/relationships" xmlns:p="http://schemas.openxmlformats.org/presentationml/2006/main">
  <p:tag name="KSO_WM_FULL_TEXT_BEAUTIFY_COPY_ID" val="371"/>
</p:tagLst>
</file>

<file path=ppt/tags/tag587.xml><?xml version="1.0" encoding="utf-8"?>
<p:tagLst xmlns:a="http://schemas.openxmlformats.org/drawingml/2006/main" xmlns:r="http://schemas.openxmlformats.org/officeDocument/2006/relationships" xmlns:p="http://schemas.openxmlformats.org/presentationml/2006/main">
  <p:tag name="KSO_WM_FULL_TEXT_BEAUTIFY_COPY_ID" val="372"/>
</p:tagLst>
</file>

<file path=ppt/tags/tag59.xml><?xml version="1.0" encoding="utf-8"?>
<p:tagLst xmlns:a="http://schemas.openxmlformats.org/drawingml/2006/main" xmlns:r="http://schemas.openxmlformats.org/officeDocument/2006/relationships" xmlns:p="http://schemas.openxmlformats.org/presentationml/2006/main">
  <p:tag name="KSO_WM_FULL_TEXT_BEAUTIFY_COPY_ID" val="364"/>
</p:tagLst>
</file>

<file path=ppt/tags/tag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60.xml><?xml version="1.0" encoding="utf-8"?>
<p:tagLst xmlns:a="http://schemas.openxmlformats.org/drawingml/2006/main" xmlns:r="http://schemas.openxmlformats.org/officeDocument/2006/relationships" xmlns:p="http://schemas.openxmlformats.org/presentationml/2006/main">
  <p:tag name="KSO_WM_FULL_TEXT_BEAUTIFY_COPY_ID" val="365"/>
</p:tagLst>
</file>

<file path=ppt/tags/tag61.xml><?xml version="1.0" encoding="utf-8"?>
<p:tagLst xmlns:a="http://schemas.openxmlformats.org/drawingml/2006/main" xmlns:r="http://schemas.openxmlformats.org/officeDocument/2006/relationships" xmlns:p="http://schemas.openxmlformats.org/presentationml/2006/main">
  <p:tag name="KSO_WM_FULL_TEXT_BEAUTIFY_COPY_ID" val="366"/>
</p:tagLst>
</file>

<file path=ppt/tags/tag62.xml><?xml version="1.0" encoding="utf-8"?>
<p:tagLst xmlns:a="http://schemas.openxmlformats.org/drawingml/2006/main" xmlns:r="http://schemas.openxmlformats.org/officeDocument/2006/relationships" xmlns:p="http://schemas.openxmlformats.org/presentationml/2006/main">
  <p:tag name="KSO_WM_FULL_TEXT_BEAUTIFY_COPY_ID" val="367"/>
</p:tagLst>
</file>

<file path=ppt/tags/tag63.xml><?xml version="1.0" encoding="utf-8"?>
<p:tagLst xmlns:a="http://schemas.openxmlformats.org/drawingml/2006/main" xmlns:r="http://schemas.openxmlformats.org/officeDocument/2006/relationships" xmlns:p="http://schemas.openxmlformats.org/presentationml/2006/main">
  <p:tag name="KSO_WM_FULL_TEXT_BEAUTIFY_COPY_ID" val="368"/>
</p:tagLst>
</file>

<file path=ppt/tags/tag64.xml><?xml version="1.0" encoding="utf-8"?>
<p:tagLst xmlns:a="http://schemas.openxmlformats.org/drawingml/2006/main" xmlns:r="http://schemas.openxmlformats.org/officeDocument/2006/relationships" xmlns:p="http://schemas.openxmlformats.org/presentationml/2006/main">
  <p:tag name="KSO_WM_FULL_TEXT_BEAUTIFY_COPY_ID" val="369"/>
</p:tagLst>
</file>

<file path=ppt/tags/tag65.xml><?xml version="1.0" encoding="utf-8"?>
<p:tagLst xmlns:a="http://schemas.openxmlformats.org/drawingml/2006/main" xmlns:r="http://schemas.openxmlformats.org/officeDocument/2006/relationships" xmlns:p="http://schemas.openxmlformats.org/presentationml/2006/main">
  <p:tag name="KSO_WM_FULL_TEXT_BEAUTIFY_COPY_ID" val="370"/>
</p:tagLst>
</file>

<file path=ppt/tags/tag66.xml><?xml version="1.0" encoding="utf-8"?>
<p:tagLst xmlns:a="http://schemas.openxmlformats.org/drawingml/2006/main" xmlns:r="http://schemas.openxmlformats.org/officeDocument/2006/relationships" xmlns:p="http://schemas.openxmlformats.org/presentationml/2006/main">
  <p:tag name="KSO_WM_FULL_TEXT_BEAUTIFY_COPY_ID" val="371"/>
</p:tagLst>
</file>

<file path=ppt/tags/tag67.xml><?xml version="1.0" encoding="utf-8"?>
<p:tagLst xmlns:a="http://schemas.openxmlformats.org/drawingml/2006/main" xmlns:r="http://schemas.openxmlformats.org/officeDocument/2006/relationships" xmlns:p="http://schemas.openxmlformats.org/presentationml/2006/main">
  <p:tag name="KSO_WM_FULL_TEXT_BEAUTIFY_COPY_ID" val="372"/>
</p:tagLst>
</file>

<file path=ppt/tags/tag68.xml><?xml version="1.0" encoding="utf-8"?>
<p:tagLst xmlns:a="http://schemas.openxmlformats.org/drawingml/2006/main" xmlns:r="http://schemas.openxmlformats.org/officeDocument/2006/relationships" xmlns:p="http://schemas.openxmlformats.org/presentationml/2006/main">
  <p:tag name="KSO_WM_FULL_TEXT_BEAUTIFY_COPY_ID" val="150995214"/>
</p:tagLst>
</file>

<file path=ppt/tags/tag69.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70.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71.xml><?xml version="1.0" encoding="utf-8"?>
<p:tagLst xmlns:a="http://schemas.openxmlformats.org/drawingml/2006/main" xmlns:r="http://schemas.openxmlformats.org/officeDocument/2006/relationships" xmlns:p="http://schemas.openxmlformats.org/presentationml/2006/main">
  <p:tag name="KSO_WM_FULL_TEXT_BEAUTIFY_COPY_ID" val="312"/>
</p:tagLst>
</file>

<file path=ppt/tags/tag72.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73.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74.xml><?xml version="1.0" encoding="utf-8"?>
<p:tagLst xmlns:a="http://schemas.openxmlformats.org/drawingml/2006/main" xmlns:r="http://schemas.openxmlformats.org/officeDocument/2006/relationships" xmlns:p="http://schemas.openxmlformats.org/presentationml/2006/main">
  <p:tag name="KSO_WM_FULL_TEXT_BEAUTIFY_COPY_ID" val="315"/>
</p:tagLst>
</file>

<file path=ppt/tags/tag75.xml><?xml version="1.0" encoding="utf-8"?>
<p:tagLst xmlns:a="http://schemas.openxmlformats.org/drawingml/2006/main" xmlns:r="http://schemas.openxmlformats.org/officeDocument/2006/relationships" xmlns:p="http://schemas.openxmlformats.org/presentationml/2006/main">
  <p:tag name="KSO_WM_FULL_TEXT_BEAUTIFY_COPY_ID" val="316"/>
</p:tagLst>
</file>

<file path=ppt/tags/tag76.xml><?xml version="1.0" encoding="utf-8"?>
<p:tagLst xmlns:a="http://schemas.openxmlformats.org/drawingml/2006/main" xmlns:r="http://schemas.openxmlformats.org/officeDocument/2006/relationships" xmlns:p="http://schemas.openxmlformats.org/presentationml/2006/main">
  <p:tag name="KSO_WM_FULL_TEXT_BEAUTIFY_COPY_ID" val="317"/>
</p:tagLst>
</file>

<file path=ppt/tags/tag77.xml><?xml version="1.0" encoding="utf-8"?>
<p:tagLst xmlns:a="http://schemas.openxmlformats.org/drawingml/2006/main" xmlns:r="http://schemas.openxmlformats.org/officeDocument/2006/relationships" xmlns:p="http://schemas.openxmlformats.org/presentationml/2006/main">
  <p:tag name="KSO_WM_FULL_TEXT_BEAUTIFY_COPY_ID" val="318"/>
</p:tagLst>
</file>

<file path=ppt/tags/tag78.xml><?xml version="1.0" encoding="utf-8"?>
<p:tagLst xmlns:a="http://schemas.openxmlformats.org/drawingml/2006/main" xmlns:r="http://schemas.openxmlformats.org/officeDocument/2006/relationships" xmlns:p="http://schemas.openxmlformats.org/presentationml/2006/main">
  <p:tag name="KSO_WM_FULL_TEXT_BEAUTIFY_COPY_ID" val="319"/>
</p:tagLst>
</file>

<file path=ppt/tags/tag79.xml><?xml version="1.0" encoding="utf-8"?>
<p:tagLst xmlns:a="http://schemas.openxmlformats.org/drawingml/2006/main" xmlns:r="http://schemas.openxmlformats.org/officeDocument/2006/relationships" xmlns:p="http://schemas.openxmlformats.org/presentationml/2006/main">
  <p:tag name="KSO_WM_FULL_TEXT_BEAUTIFY_COPY_ID" val="320"/>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313"/>
</p:tagLst>
</file>

<file path=ppt/tags/tag80.xml><?xml version="1.0" encoding="utf-8"?>
<p:tagLst xmlns:a="http://schemas.openxmlformats.org/drawingml/2006/main" xmlns:r="http://schemas.openxmlformats.org/officeDocument/2006/relationships" xmlns:p="http://schemas.openxmlformats.org/presentationml/2006/main">
  <p:tag name="KSO_WM_FULL_TEXT_BEAUTIFY_COPY_ID" val="321"/>
</p:tagLst>
</file>

<file path=ppt/tags/tag81.xml><?xml version="1.0" encoding="utf-8"?>
<p:tagLst xmlns:a="http://schemas.openxmlformats.org/drawingml/2006/main" xmlns:r="http://schemas.openxmlformats.org/officeDocument/2006/relationships" xmlns:p="http://schemas.openxmlformats.org/presentationml/2006/main">
  <p:tag name="KSO_WM_FULL_TEXT_BEAUTIFY_COPY_ID" val="322"/>
</p:tagLst>
</file>

<file path=ppt/tags/tag82.xml><?xml version="1.0" encoding="utf-8"?>
<p:tagLst xmlns:a="http://schemas.openxmlformats.org/drawingml/2006/main" xmlns:r="http://schemas.openxmlformats.org/officeDocument/2006/relationships" xmlns:p="http://schemas.openxmlformats.org/presentationml/2006/main">
  <p:tag name="KSO_WM_FULL_TEXT_BEAUTIFY_COPY_ID" val="323"/>
</p:tagLst>
</file>

<file path=ppt/tags/tag83.xml><?xml version="1.0" encoding="utf-8"?>
<p:tagLst xmlns:a="http://schemas.openxmlformats.org/drawingml/2006/main" xmlns:r="http://schemas.openxmlformats.org/officeDocument/2006/relationships" xmlns:p="http://schemas.openxmlformats.org/presentationml/2006/main">
  <p:tag name="KSO_WM_FULL_TEXT_BEAUTIFY_COPY_ID" val="324"/>
</p:tagLst>
</file>

<file path=ppt/tags/tag84.xml><?xml version="1.0" encoding="utf-8"?>
<p:tagLst xmlns:a="http://schemas.openxmlformats.org/drawingml/2006/main" xmlns:r="http://schemas.openxmlformats.org/officeDocument/2006/relationships" xmlns:p="http://schemas.openxmlformats.org/presentationml/2006/main">
  <p:tag name="KSO_WM_FULL_TEXT_BEAUTIFY_COPY_ID" val="325"/>
</p:tagLst>
</file>

<file path=ppt/tags/tag85.xml><?xml version="1.0" encoding="utf-8"?>
<p:tagLst xmlns:a="http://schemas.openxmlformats.org/drawingml/2006/main" xmlns:r="http://schemas.openxmlformats.org/officeDocument/2006/relationships" xmlns:p="http://schemas.openxmlformats.org/presentationml/2006/main">
  <p:tag name="KSO_WM_FULL_TEXT_BEAUTIFY_COPY_ID" val="326"/>
</p:tagLst>
</file>

<file path=ppt/tags/tag86.xml><?xml version="1.0" encoding="utf-8"?>
<p:tagLst xmlns:a="http://schemas.openxmlformats.org/drawingml/2006/main" xmlns:r="http://schemas.openxmlformats.org/officeDocument/2006/relationships" xmlns:p="http://schemas.openxmlformats.org/presentationml/2006/main">
  <p:tag name="KSO_WM_FULL_TEXT_BEAUTIFY_COPY_ID" val="327"/>
</p:tagLst>
</file>

<file path=ppt/tags/tag87.xml><?xml version="1.0" encoding="utf-8"?>
<p:tagLst xmlns:a="http://schemas.openxmlformats.org/drawingml/2006/main" xmlns:r="http://schemas.openxmlformats.org/officeDocument/2006/relationships" xmlns:p="http://schemas.openxmlformats.org/presentationml/2006/main">
  <p:tag name="KSO_WM_FULL_TEXT_BEAUTIFY_COPY_ID" val="328"/>
</p:tagLst>
</file>

<file path=ppt/tags/tag88.xml><?xml version="1.0" encoding="utf-8"?>
<p:tagLst xmlns:a="http://schemas.openxmlformats.org/drawingml/2006/main" xmlns:r="http://schemas.openxmlformats.org/officeDocument/2006/relationships" xmlns:p="http://schemas.openxmlformats.org/presentationml/2006/main">
  <p:tag name="KSO_WM_FULL_TEXT_BEAUTIFY_COPY_ID" val="329"/>
</p:tagLst>
</file>

<file path=ppt/tags/tag89.xml><?xml version="1.0" encoding="utf-8"?>
<p:tagLst xmlns:a="http://schemas.openxmlformats.org/drawingml/2006/main" xmlns:r="http://schemas.openxmlformats.org/officeDocument/2006/relationships" xmlns:p="http://schemas.openxmlformats.org/presentationml/2006/main">
  <p:tag name="KSO_WM_FULL_TEXT_BEAUTIFY_COPY_ID" val="330"/>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314"/>
</p:tagLst>
</file>

<file path=ppt/tags/tag90.xml><?xml version="1.0" encoding="utf-8"?>
<p:tagLst xmlns:a="http://schemas.openxmlformats.org/drawingml/2006/main" xmlns:r="http://schemas.openxmlformats.org/officeDocument/2006/relationships" xmlns:p="http://schemas.openxmlformats.org/presentationml/2006/main">
  <p:tag name="KSO_WM_FULL_TEXT_BEAUTIFY_COPY_ID" val="331"/>
</p:tagLst>
</file>

<file path=ppt/tags/tag91.xml><?xml version="1.0" encoding="utf-8"?>
<p:tagLst xmlns:a="http://schemas.openxmlformats.org/drawingml/2006/main" xmlns:r="http://schemas.openxmlformats.org/officeDocument/2006/relationships" xmlns:p="http://schemas.openxmlformats.org/presentationml/2006/main">
  <p:tag name="KSO_WM_FULL_TEXT_BEAUTIFY_COPY_ID" val="332"/>
</p:tagLst>
</file>

<file path=ppt/tags/tag92.xml><?xml version="1.0" encoding="utf-8"?>
<p:tagLst xmlns:a="http://schemas.openxmlformats.org/drawingml/2006/main" xmlns:r="http://schemas.openxmlformats.org/officeDocument/2006/relationships" xmlns:p="http://schemas.openxmlformats.org/presentationml/2006/main">
  <p:tag name="KSO_WM_FULL_TEXT_BEAUTIFY_COPY_ID" val="333"/>
</p:tagLst>
</file>

<file path=ppt/tags/tag93.xml><?xml version="1.0" encoding="utf-8"?>
<p:tagLst xmlns:a="http://schemas.openxmlformats.org/drawingml/2006/main" xmlns:r="http://schemas.openxmlformats.org/officeDocument/2006/relationships" xmlns:p="http://schemas.openxmlformats.org/presentationml/2006/main">
  <p:tag name="KSO_WM_FULL_TEXT_BEAUTIFY_COPY_ID" val="334"/>
</p:tagLst>
</file>

<file path=ppt/tags/tag94.xml><?xml version="1.0" encoding="utf-8"?>
<p:tagLst xmlns:a="http://schemas.openxmlformats.org/drawingml/2006/main" xmlns:r="http://schemas.openxmlformats.org/officeDocument/2006/relationships" xmlns:p="http://schemas.openxmlformats.org/presentationml/2006/main">
  <p:tag name="KSO_WM_FULL_TEXT_BEAUTIFY_COPY_ID" val="335"/>
</p:tagLst>
</file>

<file path=ppt/tags/tag95.xml><?xml version="1.0" encoding="utf-8"?>
<p:tagLst xmlns:a="http://schemas.openxmlformats.org/drawingml/2006/main" xmlns:r="http://schemas.openxmlformats.org/officeDocument/2006/relationships" xmlns:p="http://schemas.openxmlformats.org/presentationml/2006/main">
  <p:tag name="KSO_WM_FULL_TEXT_BEAUTIFY_COPY_ID" val="336"/>
</p:tagLst>
</file>

<file path=ppt/tags/tag96.xml><?xml version="1.0" encoding="utf-8"?>
<p:tagLst xmlns:a="http://schemas.openxmlformats.org/drawingml/2006/main" xmlns:r="http://schemas.openxmlformats.org/officeDocument/2006/relationships" xmlns:p="http://schemas.openxmlformats.org/presentationml/2006/main">
  <p:tag name="KSO_WM_FULL_TEXT_BEAUTIFY_COPY_ID" val="337"/>
</p:tagLst>
</file>

<file path=ppt/tags/tag97.xml><?xml version="1.0" encoding="utf-8"?>
<p:tagLst xmlns:a="http://schemas.openxmlformats.org/drawingml/2006/main" xmlns:r="http://schemas.openxmlformats.org/officeDocument/2006/relationships" xmlns:p="http://schemas.openxmlformats.org/presentationml/2006/main">
  <p:tag name="KSO_WM_FULL_TEXT_BEAUTIFY_COPY_ID" val="338"/>
</p:tagLst>
</file>

<file path=ppt/tags/tag98.xml><?xml version="1.0" encoding="utf-8"?>
<p:tagLst xmlns:a="http://schemas.openxmlformats.org/drawingml/2006/main" xmlns:r="http://schemas.openxmlformats.org/officeDocument/2006/relationships" xmlns:p="http://schemas.openxmlformats.org/presentationml/2006/main">
  <p:tag name="KSO_WM_FULL_TEXT_BEAUTIFY_COPY_ID" val="339"/>
</p:tagLst>
</file>

<file path=ppt/tags/tag99.xml><?xml version="1.0" encoding="utf-8"?>
<p:tagLst xmlns:a="http://schemas.openxmlformats.org/drawingml/2006/main" xmlns:r="http://schemas.openxmlformats.org/officeDocument/2006/relationships" xmlns:p="http://schemas.openxmlformats.org/presentationml/2006/main">
  <p:tag name="KSO_WM_FULL_TEXT_BEAUTIFY_COPY_ID" val="34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TotalTime>
  <Words>1016</Words>
  <Application>Microsoft Macintosh PowerPoint</Application>
  <PresentationFormat>Widescreen</PresentationFormat>
  <Paragraphs>72</Paragraphs>
  <Slides>21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等线</vt:lpstr>
      <vt:lpstr>宋体</vt:lpstr>
      <vt:lpstr>Source Han Sans CN Bold</vt:lpstr>
      <vt:lpstr>Source Han Sans CN Heavy</vt:lpstr>
      <vt:lpstr>汉仪字酷堂义山楷W</vt:lpstr>
      <vt:lpstr>Arial</vt:lpstr>
      <vt:lpstr>Calibri</vt:lpstr>
      <vt:lpstr>Calibri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caizheng</dc:creator>
  <cp:lastModifiedBy>才郁 胡</cp:lastModifiedBy>
  <cp:revision>32</cp:revision>
  <dcterms:created xsi:type="dcterms:W3CDTF">2022-01-27T08:08:37Z</dcterms:created>
  <dcterms:modified xsi:type="dcterms:W3CDTF">2023-04-10T11:50:09Z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